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lb" ContentType="model/gltf.binary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2.xml" ContentType="application/vnd.openxmlformats-officedocument.them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3.xml" ContentType="application/vnd.openxmlformats-officedocument.them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4.xml" ContentType="application/vnd.openxmlformats-officedocument.them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811" r:id="rId5"/>
    <p:sldMasterId id="2147483866" r:id="rId6"/>
    <p:sldMasterId id="2147483920" r:id="rId7"/>
    <p:sldMasterId id="2147483974" r:id="rId8"/>
  </p:sldMasterIdLst>
  <p:notesMasterIdLst>
    <p:notesMasterId r:id="rId24"/>
  </p:notesMasterIdLst>
  <p:handoutMasterIdLst>
    <p:handoutMasterId r:id="rId25"/>
  </p:handoutMasterIdLst>
  <p:sldIdLst>
    <p:sldId id="256" r:id="rId9"/>
    <p:sldId id="2145706935" r:id="rId10"/>
    <p:sldId id="2145706936" r:id="rId11"/>
    <p:sldId id="2145706937" r:id="rId12"/>
    <p:sldId id="342" r:id="rId13"/>
    <p:sldId id="2145706923" r:id="rId14"/>
    <p:sldId id="2145706970" r:id="rId15"/>
    <p:sldId id="752" r:id="rId16"/>
    <p:sldId id="2145706962" r:id="rId17"/>
    <p:sldId id="746" r:id="rId18"/>
    <p:sldId id="2145706968" r:id="rId19"/>
    <p:sldId id="2145706969" r:id="rId20"/>
    <p:sldId id="343" r:id="rId21"/>
    <p:sldId id="2145706938" r:id="rId22"/>
    <p:sldId id="345" r:id="rId23"/>
  </p:sldIdLst>
  <p:sldSz cx="12192000" cy="6858000"/>
  <p:notesSz cx="6858000" cy="9144000"/>
  <p:embeddedFontLst>
    <p:embeddedFont>
      <p:font typeface="Arial Black" panose="020B0A04020102020204" pitchFamily="34" charset="0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Poppins ExtraBold" panose="00000900000000000000"/>
      <p:bold r:id="rId31"/>
      <p:boldItalic r:id="rId32"/>
    </p:embeddedFont>
    <p:embeddedFont>
      <p:font typeface="Poppins ExtraLight" panose="00000300000000000000"/>
      <p:regular r:id="rId33"/>
      <p:italic r:id="rId34"/>
    </p:embeddedFont>
    <p:embeddedFont>
      <p:font typeface="Poppins SemiBold" panose="00000700000000000000"/>
      <p:regular r:id="rId35"/>
      <p:bold r:id="rId36"/>
      <p:italic r:id="rId37"/>
      <p:boldItalic r:id="rId38"/>
    </p:embeddedFont>
    <p:embeddedFont>
      <p:font typeface="Verdana" panose="020B0604030504040204" pitchFamily="34" charset="0"/>
      <p:regular r:id="rId39"/>
      <p:bold r:id="rId40"/>
      <p:italic r:id="rId41"/>
      <p:boldItalic r:id="rId42"/>
    </p:embeddedFont>
  </p:embeddedFont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CCD9"/>
    <a:srgbClr val="E8E7ED"/>
    <a:srgbClr val="90C402"/>
    <a:srgbClr val="0042A5"/>
    <a:srgbClr val="003399"/>
    <a:srgbClr val="CC99FF"/>
    <a:srgbClr val="33CC33"/>
    <a:srgbClr val="FFCC66"/>
    <a:srgbClr val="0099CC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69F574-725A-4A24-B0EA-3B415BC46137}" v="343" dt="2023-08-30T16:41:06.4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Normaali tyyli 2 - Korostu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8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font" Target="fonts/font6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presProps" Target="presProps.xml"/><Relationship Id="rId4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htinen Hanna" userId="0bfc17c2-376e-4dbe-aaf1-9f5e34029527" providerId="ADAL" clId="{6169F574-725A-4A24-B0EA-3B415BC46137}"/>
    <pc:docChg chg="undo custSel addSld delSld modSld sldOrd">
      <pc:chgData name="Lehtinen Hanna" userId="0bfc17c2-376e-4dbe-aaf1-9f5e34029527" providerId="ADAL" clId="{6169F574-725A-4A24-B0EA-3B415BC46137}" dt="2023-08-30T16:49:16.922" v="3610" actId="20577"/>
      <pc:docMkLst>
        <pc:docMk/>
      </pc:docMkLst>
      <pc:sldChg chg="modSp mod">
        <pc:chgData name="Lehtinen Hanna" userId="0bfc17c2-376e-4dbe-aaf1-9f5e34029527" providerId="ADAL" clId="{6169F574-725A-4A24-B0EA-3B415BC46137}" dt="2023-08-30T11:57:13.812" v="2870" actId="255"/>
        <pc:sldMkLst>
          <pc:docMk/>
          <pc:sldMk cId="671858227" sldId="256"/>
        </pc:sldMkLst>
        <pc:spChg chg="mod">
          <ac:chgData name="Lehtinen Hanna" userId="0bfc17c2-376e-4dbe-aaf1-9f5e34029527" providerId="ADAL" clId="{6169F574-725A-4A24-B0EA-3B415BC46137}" dt="2023-08-30T11:57:13.812" v="2870" actId="255"/>
          <ac:spMkLst>
            <pc:docMk/>
            <pc:sldMk cId="671858227" sldId="256"/>
            <ac:spMk id="2" creationId="{38378575-60F0-6CEA-4AE0-49321FCC06BE}"/>
          </ac:spMkLst>
        </pc:spChg>
        <pc:spChg chg="mod">
          <ac:chgData name="Lehtinen Hanna" userId="0bfc17c2-376e-4dbe-aaf1-9f5e34029527" providerId="ADAL" clId="{6169F574-725A-4A24-B0EA-3B415BC46137}" dt="2023-08-28T14:53:41.960" v="44" actId="20577"/>
          <ac:spMkLst>
            <pc:docMk/>
            <pc:sldMk cId="671858227" sldId="256"/>
            <ac:spMk id="3" creationId="{3534CEC5-FF6C-4A8C-27EF-1472E245B0ED}"/>
          </ac:spMkLst>
        </pc:spChg>
      </pc:sldChg>
      <pc:sldChg chg="del">
        <pc:chgData name="Lehtinen Hanna" userId="0bfc17c2-376e-4dbe-aaf1-9f5e34029527" providerId="ADAL" clId="{6169F574-725A-4A24-B0EA-3B415BC46137}" dt="2023-08-28T15:01:40.130" v="49" actId="47"/>
        <pc:sldMkLst>
          <pc:docMk/>
          <pc:sldMk cId="363200653" sldId="340"/>
        </pc:sldMkLst>
      </pc:sldChg>
      <pc:sldChg chg="del">
        <pc:chgData name="Lehtinen Hanna" userId="0bfc17c2-376e-4dbe-aaf1-9f5e34029527" providerId="ADAL" clId="{6169F574-725A-4A24-B0EA-3B415BC46137}" dt="2023-08-28T15:01:32.385" v="48" actId="47"/>
        <pc:sldMkLst>
          <pc:docMk/>
          <pc:sldMk cId="820777332" sldId="341"/>
        </pc:sldMkLst>
      </pc:sldChg>
      <pc:sldChg chg="modSp mod ord">
        <pc:chgData name="Lehtinen Hanna" userId="0bfc17c2-376e-4dbe-aaf1-9f5e34029527" providerId="ADAL" clId="{6169F574-725A-4A24-B0EA-3B415BC46137}" dt="2023-08-29T13:11:06.564" v="1941" actId="14100"/>
        <pc:sldMkLst>
          <pc:docMk/>
          <pc:sldMk cId="1184742872" sldId="342"/>
        </pc:sldMkLst>
        <pc:spChg chg="mod">
          <ac:chgData name="Lehtinen Hanna" userId="0bfc17c2-376e-4dbe-aaf1-9f5e34029527" providerId="ADAL" clId="{6169F574-725A-4A24-B0EA-3B415BC46137}" dt="2023-08-29T13:11:02.168" v="1940" actId="14100"/>
          <ac:spMkLst>
            <pc:docMk/>
            <pc:sldMk cId="1184742872" sldId="342"/>
            <ac:spMk id="6" creationId="{2F419A37-E083-693C-3FB7-750CA6914FD1}"/>
          </ac:spMkLst>
        </pc:spChg>
        <pc:spChg chg="mod">
          <ac:chgData name="Lehtinen Hanna" userId="0bfc17c2-376e-4dbe-aaf1-9f5e34029527" providerId="ADAL" clId="{6169F574-725A-4A24-B0EA-3B415BC46137}" dt="2023-08-29T13:11:06.564" v="1941" actId="14100"/>
          <ac:spMkLst>
            <pc:docMk/>
            <pc:sldMk cId="1184742872" sldId="342"/>
            <ac:spMk id="7" creationId="{648AA11F-D060-7FFE-C889-167271DF2706}"/>
          </ac:spMkLst>
        </pc:spChg>
        <pc:spChg chg="mod">
          <ac:chgData name="Lehtinen Hanna" userId="0bfc17c2-376e-4dbe-aaf1-9f5e34029527" providerId="ADAL" clId="{6169F574-725A-4A24-B0EA-3B415BC46137}" dt="2023-08-28T15:18:47.692" v="480" actId="14100"/>
          <ac:spMkLst>
            <pc:docMk/>
            <pc:sldMk cId="1184742872" sldId="342"/>
            <ac:spMk id="8" creationId="{8ABD7E11-49BD-9243-9AC7-BC499EEC6216}"/>
          </ac:spMkLst>
        </pc:spChg>
      </pc:sldChg>
      <pc:sldChg chg="modSp mod modAnim">
        <pc:chgData name="Lehtinen Hanna" userId="0bfc17c2-376e-4dbe-aaf1-9f5e34029527" providerId="ADAL" clId="{6169F574-725A-4A24-B0EA-3B415BC46137}" dt="2023-08-30T16:41:06.491" v="3567" actId="255"/>
        <pc:sldMkLst>
          <pc:docMk/>
          <pc:sldMk cId="2929856842" sldId="343"/>
        </pc:sldMkLst>
        <pc:spChg chg="mod">
          <ac:chgData name="Lehtinen Hanna" userId="0bfc17c2-376e-4dbe-aaf1-9f5e34029527" providerId="ADAL" clId="{6169F574-725A-4A24-B0EA-3B415BC46137}" dt="2023-08-29T13:30:49.753" v="2829" actId="6549"/>
          <ac:spMkLst>
            <pc:docMk/>
            <pc:sldMk cId="2929856842" sldId="343"/>
            <ac:spMk id="2" creationId="{2690AAA1-09E1-2593-70B1-0872A275C841}"/>
          </ac:spMkLst>
        </pc:spChg>
        <pc:spChg chg="mod">
          <ac:chgData name="Lehtinen Hanna" userId="0bfc17c2-376e-4dbe-aaf1-9f5e34029527" providerId="ADAL" clId="{6169F574-725A-4A24-B0EA-3B415BC46137}" dt="2023-08-30T16:41:06.491" v="3567" actId="255"/>
          <ac:spMkLst>
            <pc:docMk/>
            <pc:sldMk cId="2929856842" sldId="343"/>
            <ac:spMk id="5" creationId="{5A0F395B-D54C-5D8D-CF11-93744EB157AB}"/>
          </ac:spMkLst>
        </pc:spChg>
      </pc:sldChg>
      <pc:sldChg chg="del">
        <pc:chgData name="Lehtinen Hanna" userId="0bfc17c2-376e-4dbe-aaf1-9f5e34029527" providerId="ADAL" clId="{6169F574-725A-4A24-B0EA-3B415BC46137}" dt="2023-08-28T15:01:42.306" v="50" actId="47"/>
        <pc:sldMkLst>
          <pc:docMk/>
          <pc:sldMk cId="2139713679" sldId="344"/>
        </pc:sldMkLst>
      </pc:sldChg>
      <pc:sldChg chg="delSp modSp mod modAnim">
        <pc:chgData name="Lehtinen Hanna" userId="0bfc17c2-376e-4dbe-aaf1-9f5e34029527" providerId="ADAL" clId="{6169F574-725A-4A24-B0EA-3B415BC46137}" dt="2023-08-30T12:14:22.122" v="3256" actId="20577"/>
        <pc:sldMkLst>
          <pc:docMk/>
          <pc:sldMk cId="1851517144" sldId="746"/>
        </pc:sldMkLst>
        <pc:spChg chg="mod">
          <ac:chgData name="Lehtinen Hanna" userId="0bfc17c2-376e-4dbe-aaf1-9f5e34029527" providerId="ADAL" clId="{6169F574-725A-4A24-B0EA-3B415BC46137}" dt="2023-08-30T12:14:22.122" v="3256" actId="20577"/>
          <ac:spMkLst>
            <pc:docMk/>
            <pc:sldMk cId="1851517144" sldId="746"/>
            <ac:spMk id="4" creationId="{3128C6C4-F1CB-5DBE-2BD0-69102D812AF3}"/>
          </ac:spMkLst>
        </pc:spChg>
        <pc:spChg chg="del mod">
          <ac:chgData name="Lehtinen Hanna" userId="0bfc17c2-376e-4dbe-aaf1-9f5e34029527" providerId="ADAL" clId="{6169F574-725A-4A24-B0EA-3B415BC46137}" dt="2023-08-29T13:25:15.550" v="2416" actId="478"/>
          <ac:spMkLst>
            <pc:docMk/>
            <pc:sldMk cId="1851517144" sldId="746"/>
            <ac:spMk id="5" creationId="{E03AEEAA-7EF3-1A70-DC54-43BB3C173AD6}"/>
          </ac:spMkLst>
        </pc:spChg>
      </pc:sldChg>
      <pc:sldChg chg="delSp modSp mod ord">
        <pc:chgData name="Lehtinen Hanna" userId="0bfc17c2-376e-4dbe-aaf1-9f5e34029527" providerId="ADAL" clId="{6169F574-725A-4A24-B0EA-3B415BC46137}" dt="2023-08-28T16:23:00.918" v="1148" actId="20577"/>
        <pc:sldMkLst>
          <pc:docMk/>
          <pc:sldMk cId="1268169119" sldId="752"/>
        </pc:sldMkLst>
        <pc:spChg chg="mod">
          <ac:chgData name="Lehtinen Hanna" userId="0bfc17c2-376e-4dbe-aaf1-9f5e34029527" providerId="ADAL" clId="{6169F574-725A-4A24-B0EA-3B415BC46137}" dt="2023-08-28T15:27:44.052" v="582" actId="122"/>
          <ac:spMkLst>
            <pc:docMk/>
            <pc:sldMk cId="1268169119" sldId="752"/>
            <ac:spMk id="4" creationId="{90CCBE52-5B64-62E7-D774-1838F11BF409}"/>
          </ac:spMkLst>
        </pc:spChg>
        <pc:spChg chg="del">
          <ac:chgData name="Lehtinen Hanna" userId="0bfc17c2-376e-4dbe-aaf1-9f5e34029527" providerId="ADAL" clId="{6169F574-725A-4A24-B0EA-3B415BC46137}" dt="2023-08-28T15:10:44.002" v="292" actId="478"/>
          <ac:spMkLst>
            <pc:docMk/>
            <pc:sldMk cId="1268169119" sldId="752"/>
            <ac:spMk id="8" creationId="{F94CE496-75E1-239A-1F6B-1F34493DB325}"/>
          </ac:spMkLst>
        </pc:spChg>
        <pc:spChg chg="mod">
          <ac:chgData name="Lehtinen Hanna" userId="0bfc17c2-376e-4dbe-aaf1-9f5e34029527" providerId="ADAL" clId="{6169F574-725A-4A24-B0EA-3B415BC46137}" dt="2023-08-28T16:23:00.918" v="1148" actId="20577"/>
          <ac:spMkLst>
            <pc:docMk/>
            <pc:sldMk cId="1268169119" sldId="752"/>
            <ac:spMk id="9" creationId="{A268139F-F2D6-DA2D-E038-3F3C5504E188}"/>
          </ac:spMkLst>
        </pc:spChg>
      </pc:sldChg>
      <pc:sldChg chg="addSp delSp modSp mod ord addAnim delAnim modAnim">
        <pc:chgData name="Lehtinen Hanna" userId="0bfc17c2-376e-4dbe-aaf1-9f5e34029527" providerId="ADAL" clId="{6169F574-725A-4A24-B0EA-3B415BC46137}" dt="2023-08-30T16:35:43.594" v="3546" actId="20577"/>
        <pc:sldMkLst>
          <pc:docMk/>
          <pc:sldMk cId="3050884464" sldId="2145706923"/>
        </pc:sldMkLst>
        <pc:spChg chg="add del mod">
          <ac:chgData name="Lehtinen Hanna" userId="0bfc17c2-376e-4dbe-aaf1-9f5e34029527" providerId="ADAL" clId="{6169F574-725A-4A24-B0EA-3B415BC46137}" dt="2023-08-28T15:26:02.188" v="576"/>
          <ac:spMkLst>
            <pc:docMk/>
            <pc:sldMk cId="3050884464" sldId="2145706923"/>
            <ac:spMk id="2" creationId="{51A2B1EF-26D0-E9DC-22CD-205CD1A59501}"/>
          </ac:spMkLst>
        </pc:spChg>
        <pc:spChg chg="mod">
          <ac:chgData name="Lehtinen Hanna" userId="0bfc17c2-376e-4dbe-aaf1-9f5e34029527" providerId="ADAL" clId="{6169F574-725A-4A24-B0EA-3B415BC46137}" dt="2023-08-30T16:35:43.594" v="3546" actId="20577"/>
          <ac:spMkLst>
            <pc:docMk/>
            <pc:sldMk cId="3050884464" sldId="2145706923"/>
            <ac:spMk id="4" creationId="{4F686495-3ABC-A0C2-A96E-D1E2BED3A899}"/>
          </ac:spMkLst>
        </pc:spChg>
        <pc:spChg chg="add del mod">
          <ac:chgData name="Lehtinen Hanna" userId="0bfc17c2-376e-4dbe-aaf1-9f5e34029527" providerId="ADAL" clId="{6169F574-725A-4A24-B0EA-3B415BC46137}" dt="2023-08-28T15:26:02.188" v="576"/>
          <ac:spMkLst>
            <pc:docMk/>
            <pc:sldMk cId="3050884464" sldId="2145706923"/>
            <ac:spMk id="5" creationId="{4D20B623-2B2A-6FE6-649F-671559CFBB54}"/>
          </ac:spMkLst>
        </pc:spChg>
        <pc:spChg chg="add del mod">
          <ac:chgData name="Lehtinen Hanna" userId="0bfc17c2-376e-4dbe-aaf1-9f5e34029527" providerId="ADAL" clId="{6169F574-725A-4A24-B0EA-3B415BC46137}" dt="2023-08-30T16:30:09.157" v="3345" actId="14100"/>
          <ac:spMkLst>
            <pc:docMk/>
            <pc:sldMk cId="3050884464" sldId="2145706923"/>
            <ac:spMk id="6" creationId="{942C9E9B-9B42-02CD-98CB-7CCAE6029E52}"/>
          </ac:spMkLst>
        </pc:spChg>
        <pc:spChg chg="add del mod">
          <ac:chgData name="Lehtinen Hanna" userId="0bfc17c2-376e-4dbe-aaf1-9f5e34029527" providerId="ADAL" clId="{6169F574-725A-4A24-B0EA-3B415BC46137}" dt="2023-08-28T15:26:02.188" v="576"/>
          <ac:spMkLst>
            <pc:docMk/>
            <pc:sldMk cId="3050884464" sldId="2145706923"/>
            <ac:spMk id="7" creationId="{3BC1E1C5-5F5E-2685-DE96-F34F53D95DEB}"/>
          </ac:spMkLst>
        </pc:spChg>
        <pc:spChg chg="del">
          <ac:chgData name="Lehtinen Hanna" userId="0bfc17c2-376e-4dbe-aaf1-9f5e34029527" providerId="ADAL" clId="{6169F574-725A-4A24-B0EA-3B415BC46137}" dt="2023-08-28T15:22:20.287" v="543" actId="478"/>
          <ac:spMkLst>
            <pc:docMk/>
            <pc:sldMk cId="3050884464" sldId="2145706923"/>
            <ac:spMk id="8" creationId="{5D944494-49AE-720B-93FE-37BE9E48FF20}"/>
          </ac:spMkLst>
        </pc:spChg>
        <pc:spChg chg="del">
          <ac:chgData name="Lehtinen Hanna" userId="0bfc17c2-376e-4dbe-aaf1-9f5e34029527" providerId="ADAL" clId="{6169F574-725A-4A24-B0EA-3B415BC46137}" dt="2023-08-28T15:22:20.287" v="543" actId="478"/>
          <ac:spMkLst>
            <pc:docMk/>
            <pc:sldMk cId="3050884464" sldId="2145706923"/>
            <ac:spMk id="9" creationId="{6893C470-140F-59FC-ABF9-43CB050B39C9}"/>
          </ac:spMkLst>
        </pc:spChg>
        <pc:spChg chg="del">
          <ac:chgData name="Lehtinen Hanna" userId="0bfc17c2-376e-4dbe-aaf1-9f5e34029527" providerId="ADAL" clId="{6169F574-725A-4A24-B0EA-3B415BC46137}" dt="2023-08-28T15:22:20.287" v="543" actId="478"/>
          <ac:spMkLst>
            <pc:docMk/>
            <pc:sldMk cId="3050884464" sldId="2145706923"/>
            <ac:spMk id="10" creationId="{93D56C56-8491-E7D5-D7ED-26C656780D96}"/>
          </ac:spMkLst>
        </pc:spChg>
        <pc:spChg chg="del">
          <ac:chgData name="Lehtinen Hanna" userId="0bfc17c2-376e-4dbe-aaf1-9f5e34029527" providerId="ADAL" clId="{6169F574-725A-4A24-B0EA-3B415BC46137}" dt="2023-08-28T15:22:20.287" v="543" actId="478"/>
          <ac:spMkLst>
            <pc:docMk/>
            <pc:sldMk cId="3050884464" sldId="2145706923"/>
            <ac:spMk id="11" creationId="{99870F43-C61C-491C-8207-4BB9E2D42D78}"/>
          </ac:spMkLst>
        </pc:spChg>
        <pc:spChg chg="del">
          <ac:chgData name="Lehtinen Hanna" userId="0bfc17c2-376e-4dbe-aaf1-9f5e34029527" providerId="ADAL" clId="{6169F574-725A-4A24-B0EA-3B415BC46137}" dt="2023-08-28T15:22:20.287" v="543" actId="478"/>
          <ac:spMkLst>
            <pc:docMk/>
            <pc:sldMk cId="3050884464" sldId="2145706923"/>
            <ac:spMk id="12" creationId="{27B0B466-3FA1-51C0-DD4B-14037B9A2ECB}"/>
          </ac:spMkLst>
        </pc:spChg>
        <pc:spChg chg="del">
          <ac:chgData name="Lehtinen Hanna" userId="0bfc17c2-376e-4dbe-aaf1-9f5e34029527" providerId="ADAL" clId="{6169F574-725A-4A24-B0EA-3B415BC46137}" dt="2023-08-28T15:22:20.287" v="543" actId="478"/>
          <ac:spMkLst>
            <pc:docMk/>
            <pc:sldMk cId="3050884464" sldId="2145706923"/>
            <ac:spMk id="13" creationId="{75F1072B-00ED-0770-EBA3-77C1FCF9C3A9}"/>
          </ac:spMkLst>
        </pc:spChg>
        <pc:spChg chg="del">
          <ac:chgData name="Lehtinen Hanna" userId="0bfc17c2-376e-4dbe-aaf1-9f5e34029527" providerId="ADAL" clId="{6169F574-725A-4A24-B0EA-3B415BC46137}" dt="2023-08-28T15:22:20.287" v="543" actId="478"/>
          <ac:spMkLst>
            <pc:docMk/>
            <pc:sldMk cId="3050884464" sldId="2145706923"/>
            <ac:spMk id="14" creationId="{A5A02C2D-1F35-7755-964C-CFD038853B07}"/>
          </ac:spMkLst>
        </pc:spChg>
        <pc:spChg chg="del">
          <ac:chgData name="Lehtinen Hanna" userId="0bfc17c2-376e-4dbe-aaf1-9f5e34029527" providerId="ADAL" clId="{6169F574-725A-4A24-B0EA-3B415BC46137}" dt="2023-08-28T15:22:20.287" v="543" actId="478"/>
          <ac:spMkLst>
            <pc:docMk/>
            <pc:sldMk cId="3050884464" sldId="2145706923"/>
            <ac:spMk id="15" creationId="{13119667-9B09-E316-6193-1F35D0FA3893}"/>
          </ac:spMkLst>
        </pc:spChg>
        <pc:spChg chg="del">
          <ac:chgData name="Lehtinen Hanna" userId="0bfc17c2-376e-4dbe-aaf1-9f5e34029527" providerId="ADAL" clId="{6169F574-725A-4A24-B0EA-3B415BC46137}" dt="2023-08-28T15:22:20.287" v="543" actId="478"/>
          <ac:spMkLst>
            <pc:docMk/>
            <pc:sldMk cId="3050884464" sldId="2145706923"/>
            <ac:spMk id="16" creationId="{A62DEF0C-03D2-FE76-6CA9-98BDDE72EAA5}"/>
          </ac:spMkLst>
        </pc:spChg>
        <pc:spChg chg="del">
          <ac:chgData name="Lehtinen Hanna" userId="0bfc17c2-376e-4dbe-aaf1-9f5e34029527" providerId="ADAL" clId="{6169F574-725A-4A24-B0EA-3B415BC46137}" dt="2023-08-28T15:22:20.287" v="543" actId="478"/>
          <ac:spMkLst>
            <pc:docMk/>
            <pc:sldMk cId="3050884464" sldId="2145706923"/>
            <ac:spMk id="17" creationId="{8A5F153E-8D50-43E9-EB5C-E6533D9A140C}"/>
          </ac:spMkLst>
        </pc:spChg>
        <pc:spChg chg="del">
          <ac:chgData name="Lehtinen Hanna" userId="0bfc17c2-376e-4dbe-aaf1-9f5e34029527" providerId="ADAL" clId="{6169F574-725A-4A24-B0EA-3B415BC46137}" dt="2023-08-28T15:22:20.287" v="543" actId="478"/>
          <ac:spMkLst>
            <pc:docMk/>
            <pc:sldMk cId="3050884464" sldId="2145706923"/>
            <ac:spMk id="18" creationId="{EE1AA6AB-020C-1FAE-F1EF-3ABDA38DB07E}"/>
          </ac:spMkLst>
        </pc:spChg>
        <pc:spChg chg="del">
          <ac:chgData name="Lehtinen Hanna" userId="0bfc17c2-376e-4dbe-aaf1-9f5e34029527" providerId="ADAL" clId="{6169F574-725A-4A24-B0EA-3B415BC46137}" dt="2023-08-28T15:22:20.287" v="543" actId="478"/>
          <ac:spMkLst>
            <pc:docMk/>
            <pc:sldMk cId="3050884464" sldId="2145706923"/>
            <ac:spMk id="19" creationId="{A7D441BF-341C-C67B-6E9B-726288396FAC}"/>
          </ac:spMkLst>
        </pc:spChg>
        <pc:spChg chg="del">
          <ac:chgData name="Lehtinen Hanna" userId="0bfc17c2-376e-4dbe-aaf1-9f5e34029527" providerId="ADAL" clId="{6169F574-725A-4A24-B0EA-3B415BC46137}" dt="2023-08-28T15:22:20.287" v="543" actId="478"/>
          <ac:spMkLst>
            <pc:docMk/>
            <pc:sldMk cId="3050884464" sldId="2145706923"/>
            <ac:spMk id="20" creationId="{C7E7D335-B8C8-A031-E04A-26EF268EBC45}"/>
          </ac:spMkLst>
        </pc:spChg>
        <pc:spChg chg="del">
          <ac:chgData name="Lehtinen Hanna" userId="0bfc17c2-376e-4dbe-aaf1-9f5e34029527" providerId="ADAL" clId="{6169F574-725A-4A24-B0EA-3B415BC46137}" dt="2023-08-28T15:22:20.287" v="543" actId="478"/>
          <ac:spMkLst>
            <pc:docMk/>
            <pc:sldMk cId="3050884464" sldId="2145706923"/>
            <ac:spMk id="21" creationId="{B8DB5B6C-B9C9-3051-B859-32B8948C4BCF}"/>
          </ac:spMkLst>
        </pc:spChg>
        <pc:spChg chg="del">
          <ac:chgData name="Lehtinen Hanna" userId="0bfc17c2-376e-4dbe-aaf1-9f5e34029527" providerId="ADAL" clId="{6169F574-725A-4A24-B0EA-3B415BC46137}" dt="2023-08-28T15:22:20.287" v="543" actId="478"/>
          <ac:spMkLst>
            <pc:docMk/>
            <pc:sldMk cId="3050884464" sldId="2145706923"/>
            <ac:spMk id="22" creationId="{BD4BA0FC-72BB-6381-DF90-102D8FCAE697}"/>
          </ac:spMkLst>
        </pc:spChg>
        <pc:spChg chg="del">
          <ac:chgData name="Lehtinen Hanna" userId="0bfc17c2-376e-4dbe-aaf1-9f5e34029527" providerId="ADAL" clId="{6169F574-725A-4A24-B0EA-3B415BC46137}" dt="2023-08-28T15:22:20.287" v="543" actId="478"/>
          <ac:spMkLst>
            <pc:docMk/>
            <pc:sldMk cId="3050884464" sldId="2145706923"/>
            <ac:spMk id="23" creationId="{0BF4EEDD-7F67-BACF-A9C4-7A01D8DE8AA4}"/>
          </ac:spMkLst>
        </pc:spChg>
        <pc:spChg chg="del">
          <ac:chgData name="Lehtinen Hanna" userId="0bfc17c2-376e-4dbe-aaf1-9f5e34029527" providerId="ADAL" clId="{6169F574-725A-4A24-B0EA-3B415BC46137}" dt="2023-08-28T15:22:20.287" v="543" actId="478"/>
          <ac:spMkLst>
            <pc:docMk/>
            <pc:sldMk cId="3050884464" sldId="2145706923"/>
            <ac:spMk id="24" creationId="{16F0FB8D-1FE5-FF2F-EB27-97BBDAD69EC4}"/>
          </ac:spMkLst>
        </pc:spChg>
        <pc:spChg chg="del mod">
          <ac:chgData name="Lehtinen Hanna" userId="0bfc17c2-376e-4dbe-aaf1-9f5e34029527" providerId="ADAL" clId="{6169F574-725A-4A24-B0EA-3B415BC46137}" dt="2023-08-28T15:09:00.163" v="212" actId="478"/>
          <ac:spMkLst>
            <pc:docMk/>
            <pc:sldMk cId="3050884464" sldId="2145706923"/>
            <ac:spMk id="25" creationId="{916AE7BA-0BB2-CDED-8A30-4773D013741C}"/>
          </ac:spMkLst>
        </pc:spChg>
        <pc:spChg chg="del">
          <ac:chgData name="Lehtinen Hanna" userId="0bfc17c2-376e-4dbe-aaf1-9f5e34029527" providerId="ADAL" clId="{6169F574-725A-4A24-B0EA-3B415BC46137}" dt="2023-08-28T15:09:02.512" v="213" actId="478"/>
          <ac:spMkLst>
            <pc:docMk/>
            <pc:sldMk cId="3050884464" sldId="2145706923"/>
            <ac:spMk id="26" creationId="{0F319BBA-599F-355C-582E-211DB91A00CB}"/>
          </ac:spMkLst>
        </pc:spChg>
        <pc:spChg chg="del">
          <ac:chgData name="Lehtinen Hanna" userId="0bfc17c2-376e-4dbe-aaf1-9f5e34029527" providerId="ADAL" clId="{6169F574-725A-4A24-B0EA-3B415BC46137}" dt="2023-08-28T15:09:04.798" v="214" actId="478"/>
          <ac:spMkLst>
            <pc:docMk/>
            <pc:sldMk cId="3050884464" sldId="2145706923"/>
            <ac:spMk id="27" creationId="{ED89DF16-516A-970F-E57F-EFA0B8A7FE62}"/>
          </ac:spMkLst>
        </pc:spChg>
        <pc:spChg chg="add del mod">
          <ac:chgData name="Lehtinen Hanna" userId="0bfc17c2-376e-4dbe-aaf1-9f5e34029527" providerId="ADAL" clId="{6169F574-725A-4A24-B0EA-3B415BC46137}" dt="2023-08-28T15:26:02.188" v="576"/>
          <ac:spMkLst>
            <pc:docMk/>
            <pc:sldMk cId="3050884464" sldId="2145706923"/>
            <ac:spMk id="28" creationId="{9C829BD2-CFBD-9460-BE21-48F2EBB54DF0}"/>
          </ac:spMkLst>
        </pc:spChg>
        <pc:spChg chg="add del mod">
          <ac:chgData name="Lehtinen Hanna" userId="0bfc17c2-376e-4dbe-aaf1-9f5e34029527" providerId="ADAL" clId="{6169F574-725A-4A24-B0EA-3B415BC46137}" dt="2023-08-28T15:26:02.188" v="576"/>
          <ac:spMkLst>
            <pc:docMk/>
            <pc:sldMk cId="3050884464" sldId="2145706923"/>
            <ac:spMk id="29" creationId="{340287E8-0EED-7CE7-66F1-2BD35B1E281D}"/>
          </ac:spMkLst>
        </pc:spChg>
        <pc:spChg chg="add del mod">
          <ac:chgData name="Lehtinen Hanna" userId="0bfc17c2-376e-4dbe-aaf1-9f5e34029527" providerId="ADAL" clId="{6169F574-725A-4A24-B0EA-3B415BC46137}" dt="2023-08-28T15:26:02.188" v="576"/>
          <ac:spMkLst>
            <pc:docMk/>
            <pc:sldMk cId="3050884464" sldId="2145706923"/>
            <ac:spMk id="30" creationId="{3BB6696F-35B8-5B17-5AF3-AA8A833716E9}"/>
          </ac:spMkLst>
        </pc:spChg>
        <pc:spChg chg="add del mod">
          <ac:chgData name="Lehtinen Hanna" userId="0bfc17c2-376e-4dbe-aaf1-9f5e34029527" providerId="ADAL" clId="{6169F574-725A-4A24-B0EA-3B415BC46137}" dt="2023-08-28T15:26:02.188" v="576"/>
          <ac:spMkLst>
            <pc:docMk/>
            <pc:sldMk cId="3050884464" sldId="2145706923"/>
            <ac:spMk id="31" creationId="{EC898AC4-D32D-D86E-F7AE-DE4A707BD953}"/>
          </ac:spMkLst>
        </pc:spChg>
        <pc:spChg chg="add del mod">
          <ac:chgData name="Lehtinen Hanna" userId="0bfc17c2-376e-4dbe-aaf1-9f5e34029527" providerId="ADAL" clId="{6169F574-725A-4A24-B0EA-3B415BC46137}" dt="2023-08-28T15:26:02.188" v="576"/>
          <ac:spMkLst>
            <pc:docMk/>
            <pc:sldMk cId="3050884464" sldId="2145706923"/>
            <ac:spMk id="32" creationId="{B3EA0120-4A50-1920-0A3B-5C93B2BAAF90}"/>
          </ac:spMkLst>
        </pc:spChg>
        <pc:spChg chg="add del mod">
          <ac:chgData name="Lehtinen Hanna" userId="0bfc17c2-376e-4dbe-aaf1-9f5e34029527" providerId="ADAL" clId="{6169F574-725A-4A24-B0EA-3B415BC46137}" dt="2023-08-28T15:26:02.188" v="576"/>
          <ac:spMkLst>
            <pc:docMk/>
            <pc:sldMk cId="3050884464" sldId="2145706923"/>
            <ac:spMk id="33" creationId="{7E052CAE-843C-2189-BFD0-378858580014}"/>
          </ac:spMkLst>
        </pc:spChg>
        <pc:spChg chg="add del mod">
          <ac:chgData name="Lehtinen Hanna" userId="0bfc17c2-376e-4dbe-aaf1-9f5e34029527" providerId="ADAL" clId="{6169F574-725A-4A24-B0EA-3B415BC46137}" dt="2023-08-28T15:26:02.188" v="576"/>
          <ac:spMkLst>
            <pc:docMk/>
            <pc:sldMk cId="3050884464" sldId="2145706923"/>
            <ac:spMk id="34" creationId="{164F46C8-F9BE-BB49-CF2D-C7ECD3B97F32}"/>
          </ac:spMkLst>
        </pc:spChg>
        <pc:spChg chg="add del mod">
          <ac:chgData name="Lehtinen Hanna" userId="0bfc17c2-376e-4dbe-aaf1-9f5e34029527" providerId="ADAL" clId="{6169F574-725A-4A24-B0EA-3B415BC46137}" dt="2023-08-28T15:26:02.188" v="576"/>
          <ac:spMkLst>
            <pc:docMk/>
            <pc:sldMk cId="3050884464" sldId="2145706923"/>
            <ac:spMk id="35" creationId="{C1943AB1-5749-EE0B-2B40-B0EADECE112B}"/>
          </ac:spMkLst>
        </pc:spChg>
        <pc:spChg chg="add del mod">
          <ac:chgData name="Lehtinen Hanna" userId="0bfc17c2-376e-4dbe-aaf1-9f5e34029527" providerId="ADAL" clId="{6169F574-725A-4A24-B0EA-3B415BC46137}" dt="2023-08-28T15:26:02.188" v="576"/>
          <ac:spMkLst>
            <pc:docMk/>
            <pc:sldMk cId="3050884464" sldId="2145706923"/>
            <ac:spMk id="36" creationId="{3F7CAF1E-1E69-14F2-0E26-BA5E1AD90292}"/>
          </ac:spMkLst>
        </pc:spChg>
        <pc:spChg chg="add del mod">
          <ac:chgData name="Lehtinen Hanna" userId="0bfc17c2-376e-4dbe-aaf1-9f5e34029527" providerId="ADAL" clId="{6169F574-725A-4A24-B0EA-3B415BC46137}" dt="2023-08-28T15:26:02.188" v="576"/>
          <ac:spMkLst>
            <pc:docMk/>
            <pc:sldMk cId="3050884464" sldId="2145706923"/>
            <ac:spMk id="37" creationId="{FE263F01-9E5D-C96A-946F-EFF200C72F0E}"/>
          </ac:spMkLst>
        </pc:spChg>
        <pc:spChg chg="add del mod">
          <ac:chgData name="Lehtinen Hanna" userId="0bfc17c2-376e-4dbe-aaf1-9f5e34029527" providerId="ADAL" clId="{6169F574-725A-4A24-B0EA-3B415BC46137}" dt="2023-08-28T15:26:02.188" v="576"/>
          <ac:spMkLst>
            <pc:docMk/>
            <pc:sldMk cId="3050884464" sldId="2145706923"/>
            <ac:spMk id="38" creationId="{CAC96878-C9CD-9550-41DB-E5E3625DA5B7}"/>
          </ac:spMkLst>
        </pc:spChg>
        <pc:spChg chg="add del mod">
          <ac:chgData name="Lehtinen Hanna" userId="0bfc17c2-376e-4dbe-aaf1-9f5e34029527" providerId="ADAL" clId="{6169F574-725A-4A24-B0EA-3B415BC46137}" dt="2023-08-28T15:26:02.188" v="576"/>
          <ac:spMkLst>
            <pc:docMk/>
            <pc:sldMk cId="3050884464" sldId="2145706923"/>
            <ac:spMk id="39" creationId="{82954A29-93D5-8E48-4FD6-261A41EDA288}"/>
          </ac:spMkLst>
        </pc:spChg>
        <pc:spChg chg="add del mod">
          <ac:chgData name="Lehtinen Hanna" userId="0bfc17c2-376e-4dbe-aaf1-9f5e34029527" providerId="ADAL" clId="{6169F574-725A-4A24-B0EA-3B415BC46137}" dt="2023-08-28T15:26:02.188" v="576"/>
          <ac:spMkLst>
            <pc:docMk/>
            <pc:sldMk cId="3050884464" sldId="2145706923"/>
            <ac:spMk id="40" creationId="{D3D9C577-C14D-2923-529D-4C290EAFF2AD}"/>
          </ac:spMkLst>
        </pc:spChg>
        <pc:spChg chg="add del mod">
          <ac:chgData name="Lehtinen Hanna" userId="0bfc17c2-376e-4dbe-aaf1-9f5e34029527" providerId="ADAL" clId="{6169F574-725A-4A24-B0EA-3B415BC46137}" dt="2023-08-28T15:26:02.188" v="576"/>
          <ac:spMkLst>
            <pc:docMk/>
            <pc:sldMk cId="3050884464" sldId="2145706923"/>
            <ac:spMk id="41" creationId="{71EC7CF7-A62A-77AE-1457-4BC3D406034B}"/>
          </ac:spMkLst>
        </pc:spChg>
        <pc:spChg chg="add del mod">
          <ac:chgData name="Lehtinen Hanna" userId="0bfc17c2-376e-4dbe-aaf1-9f5e34029527" providerId="ADAL" clId="{6169F574-725A-4A24-B0EA-3B415BC46137}" dt="2023-08-28T15:26:02.188" v="576"/>
          <ac:spMkLst>
            <pc:docMk/>
            <pc:sldMk cId="3050884464" sldId="2145706923"/>
            <ac:spMk id="42" creationId="{D90D0AF0-A734-802B-BA91-AF4849FC517A}"/>
          </ac:spMkLst>
        </pc:spChg>
        <pc:spChg chg="add del mod">
          <ac:chgData name="Lehtinen Hanna" userId="0bfc17c2-376e-4dbe-aaf1-9f5e34029527" providerId="ADAL" clId="{6169F574-725A-4A24-B0EA-3B415BC46137}" dt="2023-08-28T15:26:02.188" v="576"/>
          <ac:spMkLst>
            <pc:docMk/>
            <pc:sldMk cId="3050884464" sldId="2145706923"/>
            <ac:spMk id="43" creationId="{3E6A4BDB-11CD-1C52-F985-4AB45F84A3D1}"/>
          </ac:spMkLst>
        </pc:spChg>
        <pc:spChg chg="add del mod">
          <ac:chgData name="Lehtinen Hanna" userId="0bfc17c2-376e-4dbe-aaf1-9f5e34029527" providerId="ADAL" clId="{6169F574-725A-4A24-B0EA-3B415BC46137}" dt="2023-08-29T13:13:40.032" v="1948" actId="478"/>
          <ac:spMkLst>
            <pc:docMk/>
            <pc:sldMk cId="3050884464" sldId="2145706923"/>
            <ac:spMk id="44" creationId="{10E75D73-D4BE-73AF-A569-BA4D9A055754}"/>
          </ac:spMkLst>
        </pc:spChg>
        <pc:spChg chg="add del mod">
          <ac:chgData name="Lehtinen Hanna" userId="0bfc17c2-376e-4dbe-aaf1-9f5e34029527" providerId="ADAL" clId="{6169F574-725A-4A24-B0EA-3B415BC46137}" dt="2023-08-29T13:13:48.954" v="1950" actId="478"/>
          <ac:spMkLst>
            <pc:docMk/>
            <pc:sldMk cId="3050884464" sldId="2145706923"/>
            <ac:spMk id="45" creationId="{C98CB51A-DBB5-AA13-3E25-380324DE143B}"/>
          </ac:spMkLst>
        </pc:spChg>
        <pc:spChg chg="add del mod">
          <ac:chgData name="Lehtinen Hanna" userId="0bfc17c2-376e-4dbe-aaf1-9f5e34029527" providerId="ADAL" clId="{6169F574-725A-4A24-B0EA-3B415BC46137}" dt="2023-08-29T13:13:46.999" v="1949" actId="478"/>
          <ac:spMkLst>
            <pc:docMk/>
            <pc:sldMk cId="3050884464" sldId="2145706923"/>
            <ac:spMk id="46" creationId="{249AA077-3B70-75B7-80E5-C6BCDF14C673}"/>
          </ac:spMkLst>
        </pc:spChg>
        <pc:spChg chg="add del mod">
          <ac:chgData name="Lehtinen Hanna" userId="0bfc17c2-376e-4dbe-aaf1-9f5e34029527" providerId="ADAL" clId="{6169F574-725A-4A24-B0EA-3B415BC46137}" dt="2023-08-29T13:13:46.999" v="1949" actId="478"/>
          <ac:spMkLst>
            <pc:docMk/>
            <pc:sldMk cId="3050884464" sldId="2145706923"/>
            <ac:spMk id="47" creationId="{B8307A4C-C6D9-36D4-0E05-9B2A4FBC2E3F}"/>
          </ac:spMkLst>
        </pc:spChg>
        <pc:spChg chg="add del mod">
          <ac:chgData name="Lehtinen Hanna" userId="0bfc17c2-376e-4dbe-aaf1-9f5e34029527" providerId="ADAL" clId="{6169F574-725A-4A24-B0EA-3B415BC46137}" dt="2023-08-29T13:13:46.999" v="1949" actId="478"/>
          <ac:spMkLst>
            <pc:docMk/>
            <pc:sldMk cId="3050884464" sldId="2145706923"/>
            <ac:spMk id="48" creationId="{78D99A89-600C-373C-54B8-FDE55069F9D9}"/>
          </ac:spMkLst>
        </pc:spChg>
        <pc:spChg chg="add del mod">
          <ac:chgData name="Lehtinen Hanna" userId="0bfc17c2-376e-4dbe-aaf1-9f5e34029527" providerId="ADAL" clId="{6169F574-725A-4A24-B0EA-3B415BC46137}" dt="2023-08-29T13:13:46.999" v="1949" actId="478"/>
          <ac:spMkLst>
            <pc:docMk/>
            <pc:sldMk cId="3050884464" sldId="2145706923"/>
            <ac:spMk id="49" creationId="{A865B25C-1240-DE53-D8E2-8283DB4AADF0}"/>
          </ac:spMkLst>
        </pc:spChg>
        <pc:spChg chg="add del mod">
          <ac:chgData name="Lehtinen Hanna" userId="0bfc17c2-376e-4dbe-aaf1-9f5e34029527" providerId="ADAL" clId="{6169F574-725A-4A24-B0EA-3B415BC46137}" dt="2023-08-29T13:13:46.999" v="1949" actId="478"/>
          <ac:spMkLst>
            <pc:docMk/>
            <pc:sldMk cId="3050884464" sldId="2145706923"/>
            <ac:spMk id="50" creationId="{D0FB5D38-1A0D-9FF3-C4CD-A6AE0666C847}"/>
          </ac:spMkLst>
        </pc:spChg>
        <pc:spChg chg="add del mod">
          <ac:chgData name="Lehtinen Hanna" userId="0bfc17c2-376e-4dbe-aaf1-9f5e34029527" providerId="ADAL" clId="{6169F574-725A-4A24-B0EA-3B415BC46137}" dt="2023-08-29T13:13:46.999" v="1949" actId="478"/>
          <ac:spMkLst>
            <pc:docMk/>
            <pc:sldMk cId="3050884464" sldId="2145706923"/>
            <ac:spMk id="51" creationId="{0610CDC4-476C-6E1B-CB9C-53666A860B56}"/>
          </ac:spMkLst>
        </pc:spChg>
        <pc:spChg chg="add del mod">
          <ac:chgData name="Lehtinen Hanna" userId="0bfc17c2-376e-4dbe-aaf1-9f5e34029527" providerId="ADAL" clId="{6169F574-725A-4A24-B0EA-3B415BC46137}" dt="2023-08-29T13:13:46.999" v="1949" actId="478"/>
          <ac:spMkLst>
            <pc:docMk/>
            <pc:sldMk cId="3050884464" sldId="2145706923"/>
            <ac:spMk id="52" creationId="{E0F4204D-06D3-C0AD-7BFD-CDF43AE118C9}"/>
          </ac:spMkLst>
        </pc:spChg>
        <pc:spChg chg="add del mod">
          <ac:chgData name="Lehtinen Hanna" userId="0bfc17c2-376e-4dbe-aaf1-9f5e34029527" providerId="ADAL" clId="{6169F574-725A-4A24-B0EA-3B415BC46137}" dt="2023-08-29T13:13:46.999" v="1949" actId="478"/>
          <ac:spMkLst>
            <pc:docMk/>
            <pc:sldMk cId="3050884464" sldId="2145706923"/>
            <ac:spMk id="53" creationId="{5E416D4D-DC21-B8CF-536B-B3D57D049A23}"/>
          </ac:spMkLst>
        </pc:spChg>
        <pc:spChg chg="add del mod">
          <ac:chgData name="Lehtinen Hanna" userId="0bfc17c2-376e-4dbe-aaf1-9f5e34029527" providerId="ADAL" clId="{6169F574-725A-4A24-B0EA-3B415BC46137}" dt="2023-08-29T13:13:46.999" v="1949" actId="478"/>
          <ac:spMkLst>
            <pc:docMk/>
            <pc:sldMk cId="3050884464" sldId="2145706923"/>
            <ac:spMk id="54" creationId="{2A36FA40-0E49-F7A9-80E8-E931798A6C1D}"/>
          </ac:spMkLst>
        </pc:spChg>
        <pc:spChg chg="add del mod">
          <ac:chgData name="Lehtinen Hanna" userId="0bfc17c2-376e-4dbe-aaf1-9f5e34029527" providerId="ADAL" clId="{6169F574-725A-4A24-B0EA-3B415BC46137}" dt="2023-08-29T13:13:46.999" v="1949" actId="478"/>
          <ac:spMkLst>
            <pc:docMk/>
            <pc:sldMk cId="3050884464" sldId="2145706923"/>
            <ac:spMk id="55" creationId="{6D240211-7724-909C-8B72-49AB62A14D40}"/>
          </ac:spMkLst>
        </pc:spChg>
        <pc:spChg chg="add del mod">
          <ac:chgData name="Lehtinen Hanna" userId="0bfc17c2-376e-4dbe-aaf1-9f5e34029527" providerId="ADAL" clId="{6169F574-725A-4A24-B0EA-3B415BC46137}" dt="2023-08-29T13:13:46.999" v="1949" actId="478"/>
          <ac:spMkLst>
            <pc:docMk/>
            <pc:sldMk cId="3050884464" sldId="2145706923"/>
            <ac:spMk id="56" creationId="{48DF7553-74DA-B69D-AA51-4A932F3B9DA6}"/>
          </ac:spMkLst>
        </pc:spChg>
        <pc:spChg chg="add del mod">
          <ac:chgData name="Lehtinen Hanna" userId="0bfc17c2-376e-4dbe-aaf1-9f5e34029527" providerId="ADAL" clId="{6169F574-725A-4A24-B0EA-3B415BC46137}" dt="2023-08-29T13:13:46.999" v="1949" actId="478"/>
          <ac:spMkLst>
            <pc:docMk/>
            <pc:sldMk cId="3050884464" sldId="2145706923"/>
            <ac:spMk id="57" creationId="{AB01F51B-B6BE-2968-51D9-7303FA7E1FAC}"/>
          </ac:spMkLst>
        </pc:spChg>
        <pc:spChg chg="add del mod">
          <ac:chgData name="Lehtinen Hanna" userId="0bfc17c2-376e-4dbe-aaf1-9f5e34029527" providerId="ADAL" clId="{6169F574-725A-4A24-B0EA-3B415BC46137}" dt="2023-08-29T13:13:46.999" v="1949" actId="478"/>
          <ac:spMkLst>
            <pc:docMk/>
            <pc:sldMk cId="3050884464" sldId="2145706923"/>
            <ac:spMk id="58" creationId="{A8DA17F8-C006-1590-7577-A3C82D4C1616}"/>
          </ac:spMkLst>
        </pc:spChg>
        <pc:spChg chg="add del mod">
          <ac:chgData name="Lehtinen Hanna" userId="0bfc17c2-376e-4dbe-aaf1-9f5e34029527" providerId="ADAL" clId="{6169F574-725A-4A24-B0EA-3B415BC46137}" dt="2023-08-29T13:13:46.999" v="1949" actId="478"/>
          <ac:spMkLst>
            <pc:docMk/>
            <pc:sldMk cId="3050884464" sldId="2145706923"/>
            <ac:spMk id="59" creationId="{A2EB8683-9CBD-BC46-ADE1-BFA16CF420E7}"/>
          </ac:spMkLst>
        </pc:spChg>
        <pc:spChg chg="add del mod">
          <ac:chgData name="Lehtinen Hanna" userId="0bfc17c2-376e-4dbe-aaf1-9f5e34029527" providerId="ADAL" clId="{6169F574-725A-4A24-B0EA-3B415BC46137}" dt="2023-08-29T13:13:46.999" v="1949" actId="478"/>
          <ac:spMkLst>
            <pc:docMk/>
            <pc:sldMk cId="3050884464" sldId="2145706923"/>
            <ac:spMk id="60" creationId="{5884A39D-7C50-4C50-B83A-786076911484}"/>
          </ac:spMkLst>
        </pc:spChg>
        <pc:spChg chg="add del mod">
          <ac:chgData name="Lehtinen Hanna" userId="0bfc17c2-376e-4dbe-aaf1-9f5e34029527" providerId="ADAL" clId="{6169F574-725A-4A24-B0EA-3B415BC46137}" dt="2023-08-29T13:13:53.212" v="1952" actId="478"/>
          <ac:spMkLst>
            <pc:docMk/>
            <pc:sldMk cId="3050884464" sldId="2145706923"/>
            <ac:spMk id="61" creationId="{CE969EE6-17B3-8D58-D590-FB61420432E5}"/>
          </ac:spMkLst>
        </pc:spChg>
      </pc:sldChg>
      <pc:sldChg chg="modSp mod ord">
        <pc:chgData name="Lehtinen Hanna" userId="0bfc17c2-376e-4dbe-aaf1-9f5e34029527" providerId="ADAL" clId="{6169F574-725A-4A24-B0EA-3B415BC46137}" dt="2023-08-29T13:05:19.707" v="1766" actId="5793"/>
        <pc:sldMkLst>
          <pc:docMk/>
          <pc:sldMk cId="2792531988" sldId="2145706935"/>
        </pc:sldMkLst>
        <pc:spChg chg="mod">
          <ac:chgData name="Lehtinen Hanna" userId="0bfc17c2-376e-4dbe-aaf1-9f5e34029527" providerId="ADAL" clId="{6169F574-725A-4A24-B0EA-3B415BC46137}" dt="2023-08-29T13:05:19.707" v="1766" actId="5793"/>
          <ac:spMkLst>
            <pc:docMk/>
            <pc:sldMk cId="2792531988" sldId="2145706935"/>
            <ac:spMk id="6" creationId="{5FB5BC94-5B30-DBC2-A3CE-C2769F01DF9B}"/>
          </ac:spMkLst>
        </pc:spChg>
      </pc:sldChg>
      <pc:sldChg chg="modSp mod ord">
        <pc:chgData name="Lehtinen Hanna" userId="0bfc17c2-376e-4dbe-aaf1-9f5e34029527" providerId="ADAL" clId="{6169F574-725A-4A24-B0EA-3B415BC46137}" dt="2023-08-29T13:08:18.220" v="1927" actId="20577"/>
        <pc:sldMkLst>
          <pc:docMk/>
          <pc:sldMk cId="40559584" sldId="2145706936"/>
        </pc:sldMkLst>
        <pc:spChg chg="mod">
          <ac:chgData name="Lehtinen Hanna" userId="0bfc17c2-376e-4dbe-aaf1-9f5e34029527" providerId="ADAL" clId="{6169F574-725A-4A24-B0EA-3B415BC46137}" dt="2023-08-29T13:08:18.220" v="1927" actId="20577"/>
          <ac:spMkLst>
            <pc:docMk/>
            <pc:sldMk cId="40559584" sldId="2145706936"/>
            <ac:spMk id="10" creationId="{D1C3F11A-80A4-8E00-BA32-156D368731B4}"/>
          </ac:spMkLst>
        </pc:spChg>
      </pc:sldChg>
      <pc:sldChg chg="modSp mod ord">
        <pc:chgData name="Lehtinen Hanna" userId="0bfc17c2-376e-4dbe-aaf1-9f5e34029527" providerId="ADAL" clId="{6169F574-725A-4A24-B0EA-3B415BC46137}" dt="2023-08-29T13:09:26.774" v="1930" actId="255"/>
        <pc:sldMkLst>
          <pc:docMk/>
          <pc:sldMk cId="2662793170" sldId="2145706937"/>
        </pc:sldMkLst>
        <pc:spChg chg="mod">
          <ac:chgData name="Lehtinen Hanna" userId="0bfc17c2-376e-4dbe-aaf1-9f5e34029527" providerId="ADAL" clId="{6169F574-725A-4A24-B0EA-3B415BC46137}" dt="2023-08-28T15:34:03.187" v="611" actId="1076"/>
          <ac:spMkLst>
            <pc:docMk/>
            <pc:sldMk cId="2662793170" sldId="2145706937"/>
            <ac:spMk id="5" creationId="{F8A74631-349A-87AF-2F32-7B8F2225F83A}"/>
          </ac:spMkLst>
        </pc:spChg>
        <pc:spChg chg="mod">
          <ac:chgData name="Lehtinen Hanna" userId="0bfc17c2-376e-4dbe-aaf1-9f5e34029527" providerId="ADAL" clId="{6169F574-725A-4A24-B0EA-3B415BC46137}" dt="2023-08-29T13:09:26.774" v="1930" actId="255"/>
          <ac:spMkLst>
            <pc:docMk/>
            <pc:sldMk cId="2662793170" sldId="2145706937"/>
            <ac:spMk id="6" creationId="{25EB0FA8-F8E4-6308-FEF6-65491ACEBB58}"/>
          </ac:spMkLst>
        </pc:spChg>
      </pc:sldChg>
      <pc:sldChg chg="addSp modSp mod">
        <pc:chgData name="Lehtinen Hanna" userId="0bfc17c2-376e-4dbe-aaf1-9f5e34029527" providerId="ADAL" clId="{6169F574-725A-4A24-B0EA-3B415BC46137}" dt="2023-08-30T16:49:16.922" v="3610" actId="20577"/>
        <pc:sldMkLst>
          <pc:docMk/>
          <pc:sldMk cId="1033398783" sldId="2145706938"/>
        </pc:sldMkLst>
        <pc:spChg chg="add mod">
          <ac:chgData name="Lehtinen Hanna" userId="0bfc17c2-376e-4dbe-aaf1-9f5e34029527" providerId="ADAL" clId="{6169F574-725A-4A24-B0EA-3B415BC46137}" dt="2023-08-30T16:49:16.922" v="3610" actId="20577"/>
          <ac:spMkLst>
            <pc:docMk/>
            <pc:sldMk cId="1033398783" sldId="2145706938"/>
            <ac:spMk id="5" creationId="{09118679-EC3B-5F23-FBA0-6DA2A98D4314}"/>
          </ac:spMkLst>
        </pc:spChg>
      </pc:sldChg>
      <pc:sldChg chg="del">
        <pc:chgData name="Lehtinen Hanna" userId="0bfc17c2-376e-4dbe-aaf1-9f5e34029527" providerId="ADAL" clId="{6169F574-725A-4A24-B0EA-3B415BC46137}" dt="2023-08-28T15:55:29.021" v="929" actId="47"/>
        <pc:sldMkLst>
          <pc:docMk/>
          <pc:sldMk cId="3245440808" sldId="2145706941"/>
        </pc:sldMkLst>
      </pc:sldChg>
      <pc:sldChg chg="modSp del mod">
        <pc:chgData name="Lehtinen Hanna" userId="0bfc17c2-376e-4dbe-aaf1-9f5e34029527" providerId="ADAL" clId="{6169F574-725A-4A24-B0EA-3B415BC46137}" dt="2023-08-29T13:20:56.172" v="2235" actId="47"/>
        <pc:sldMkLst>
          <pc:docMk/>
          <pc:sldMk cId="3816897996" sldId="2145706942"/>
        </pc:sldMkLst>
        <pc:spChg chg="mod">
          <ac:chgData name="Lehtinen Hanna" userId="0bfc17c2-376e-4dbe-aaf1-9f5e34029527" providerId="ADAL" clId="{6169F574-725A-4A24-B0EA-3B415BC46137}" dt="2023-08-28T15:58:21.235" v="1011" actId="1076"/>
          <ac:spMkLst>
            <pc:docMk/>
            <pc:sldMk cId="3816897996" sldId="2145706942"/>
            <ac:spMk id="2" creationId="{36587DB1-D6C9-FFA3-4E97-1741E2A0E77E}"/>
          </ac:spMkLst>
        </pc:spChg>
      </pc:sldChg>
      <pc:sldChg chg="del">
        <pc:chgData name="Lehtinen Hanna" userId="0bfc17c2-376e-4dbe-aaf1-9f5e34029527" providerId="ADAL" clId="{6169F574-725A-4A24-B0EA-3B415BC46137}" dt="2023-08-30T12:05:06.810" v="2921" actId="47"/>
        <pc:sldMkLst>
          <pc:docMk/>
          <pc:sldMk cId="2323698317" sldId="2145706943"/>
        </pc:sldMkLst>
      </pc:sldChg>
      <pc:sldChg chg="modSp mod">
        <pc:chgData name="Lehtinen Hanna" userId="0bfc17c2-376e-4dbe-aaf1-9f5e34029527" providerId="ADAL" clId="{6169F574-725A-4A24-B0EA-3B415BC46137}" dt="2023-08-30T16:39:09.580" v="3565" actId="1076"/>
        <pc:sldMkLst>
          <pc:docMk/>
          <pc:sldMk cId="984699142" sldId="2145706962"/>
        </pc:sldMkLst>
        <pc:spChg chg="mod">
          <ac:chgData name="Lehtinen Hanna" userId="0bfc17c2-376e-4dbe-aaf1-9f5e34029527" providerId="ADAL" clId="{6169F574-725A-4A24-B0EA-3B415BC46137}" dt="2023-08-29T13:22:36.762" v="2255" actId="20577"/>
          <ac:spMkLst>
            <pc:docMk/>
            <pc:sldMk cId="984699142" sldId="2145706962"/>
            <ac:spMk id="4" creationId="{8C1433ED-C31F-AED5-D7DB-03C766102E75}"/>
          </ac:spMkLst>
        </pc:spChg>
        <pc:spChg chg="mod">
          <ac:chgData name="Lehtinen Hanna" userId="0bfc17c2-376e-4dbe-aaf1-9f5e34029527" providerId="ADAL" clId="{6169F574-725A-4A24-B0EA-3B415BC46137}" dt="2023-08-30T12:01:49.993" v="2890" actId="20577"/>
          <ac:spMkLst>
            <pc:docMk/>
            <pc:sldMk cId="984699142" sldId="2145706962"/>
            <ac:spMk id="5" creationId="{13149EA8-856F-5F12-7EFD-43D85694F064}"/>
          </ac:spMkLst>
        </pc:spChg>
        <pc:spChg chg="mod">
          <ac:chgData name="Lehtinen Hanna" userId="0bfc17c2-376e-4dbe-aaf1-9f5e34029527" providerId="ADAL" clId="{6169F574-725A-4A24-B0EA-3B415BC46137}" dt="2023-08-30T16:38:53.045" v="3564" actId="1076"/>
          <ac:spMkLst>
            <pc:docMk/>
            <pc:sldMk cId="984699142" sldId="2145706962"/>
            <ac:spMk id="6" creationId="{95060CB1-3164-70E6-214A-A0ACFF9F46B4}"/>
          </ac:spMkLst>
        </pc:spChg>
        <pc:spChg chg="mod">
          <ac:chgData name="Lehtinen Hanna" userId="0bfc17c2-376e-4dbe-aaf1-9f5e34029527" providerId="ADAL" clId="{6169F574-725A-4A24-B0EA-3B415BC46137}" dt="2023-08-30T12:04:19.599" v="2920" actId="1076"/>
          <ac:spMkLst>
            <pc:docMk/>
            <pc:sldMk cId="984699142" sldId="2145706962"/>
            <ac:spMk id="7" creationId="{EF4C1D09-32B1-266B-5092-EB3D7440AEB0}"/>
          </ac:spMkLst>
        </pc:spChg>
        <pc:spChg chg="mod">
          <ac:chgData name="Lehtinen Hanna" userId="0bfc17c2-376e-4dbe-aaf1-9f5e34029527" providerId="ADAL" clId="{6169F574-725A-4A24-B0EA-3B415BC46137}" dt="2023-08-30T16:39:09.580" v="3565" actId="1076"/>
          <ac:spMkLst>
            <pc:docMk/>
            <pc:sldMk cId="984699142" sldId="2145706962"/>
            <ac:spMk id="8" creationId="{F2054340-A134-D854-2333-E225004AC3CC}"/>
          </ac:spMkLst>
        </pc:spChg>
        <pc:spChg chg="mod">
          <ac:chgData name="Lehtinen Hanna" userId="0bfc17c2-376e-4dbe-aaf1-9f5e34029527" providerId="ADAL" clId="{6169F574-725A-4A24-B0EA-3B415BC46137}" dt="2023-08-30T12:02:04.646" v="2894" actId="14100"/>
          <ac:spMkLst>
            <pc:docMk/>
            <pc:sldMk cId="984699142" sldId="2145706962"/>
            <ac:spMk id="9" creationId="{3EE3A1D1-B245-D0B6-B97C-8D5AAC408128}"/>
          </ac:spMkLst>
        </pc:spChg>
      </pc:sldChg>
      <pc:sldChg chg="del">
        <pc:chgData name="Lehtinen Hanna" userId="0bfc17c2-376e-4dbe-aaf1-9f5e34029527" providerId="ADAL" clId="{6169F574-725A-4A24-B0EA-3B415BC46137}" dt="2023-08-28T15:37:44.925" v="615" actId="47"/>
        <pc:sldMkLst>
          <pc:docMk/>
          <pc:sldMk cId="643075569" sldId="2145706964"/>
        </pc:sldMkLst>
      </pc:sldChg>
      <pc:sldChg chg="del">
        <pc:chgData name="Lehtinen Hanna" userId="0bfc17c2-376e-4dbe-aaf1-9f5e34029527" providerId="ADAL" clId="{6169F574-725A-4A24-B0EA-3B415BC46137}" dt="2023-08-30T12:05:07.632" v="2922" actId="47"/>
        <pc:sldMkLst>
          <pc:docMk/>
          <pc:sldMk cId="556220382" sldId="2145706967"/>
        </pc:sldMkLst>
      </pc:sldChg>
      <pc:sldChg chg="addSp modSp mod">
        <pc:chgData name="Lehtinen Hanna" userId="0bfc17c2-376e-4dbe-aaf1-9f5e34029527" providerId="ADAL" clId="{6169F574-725A-4A24-B0EA-3B415BC46137}" dt="2023-08-28T15:59:02.841" v="1012" actId="207"/>
        <pc:sldMkLst>
          <pc:docMk/>
          <pc:sldMk cId="3625883618" sldId="2145706968"/>
        </pc:sldMkLst>
        <pc:spChg chg="add mod">
          <ac:chgData name="Lehtinen Hanna" userId="0bfc17c2-376e-4dbe-aaf1-9f5e34029527" providerId="ADAL" clId="{6169F574-725A-4A24-B0EA-3B415BC46137}" dt="2023-08-28T15:50:05.536" v="861" actId="207"/>
          <ac:spMkLst>
            <pc:docMk/>
            <pc:sldMk cId="3625883618" sldId="2145706968"/>
            <ac:spMk id="15" creationId="{667E4A58-A9F4-5017-411B-CB9E7F0F085A}"/>
          </ac:spMkLst>
        </pc:spChg>
        <pc:spChg chg="add mod">
          <ac:chgData name="Lehtinen Hanna" userId="0bfc17c2-376e-4dbe-aaf1-9f5e34029527" providerId="ADAL" clId="{6169F574-725A-4A24-B0EA-3B415BC46137}" dt="2023-08-28T15:59:02.841" v="1012" actId="207"/>
          <ac:spMkLst>
            <pc:docMk/>
            <pc:sldMk cId="3625883618" sldId="2145706968"/>
            <ac:spMk id="16" creationId="{DFC96BB7-2A37-B474-A0B9-44A225B88712}"/>
          </ac:spMkLst>
        </pc:spChg>
      </pc:sldChg>
      <pc:sldChg chg="modSp mod">
        <pc:chgData name="Lehtinen Hanna" userId="0bfc17c2-376e-4dbe-aaf1-9f5e34029527" providerId="ADAL" clId="{6169F574-725A-4A24-B0EA-3B415BC46137}" dt="2023-08-30T12:16:01.796" v="3311" actId="27636"/>
        <pc:sldMkLst>
          <pc:docMk/>
          <pc:sldMk cId="3348378046" sldId="2145706969"/>
        </pc:sldMkLst>
        <pc:spChg chg="mod">
          <ac:chgData name="Lehtinen Hanna" userId="0bfc17c2-376e-4dbe-aaf1-9f5e34029527" providerId="ADAL" clId="{6169F574-725A-4A24-B0EA-3B415BC46137}" dt="2023-08-28T16:28:31.179" v="1586" actId="1076"/>
          <ac:spMkLst>
            <pc:docMk/>
            <pc:sldMk cId="3348378046" sldId="2145706969"/>
            <ac:spMk id="2" creationId="{B9FEE85F-5278-7211-6367-309847D55DE1}"/>
          </ac:spMkLst>
        </pc:spChg>
        <pc:spChg chg="mod">
          <ac:chgData name="Lehtinen Hanna" userId="0bfc17c2-376e-4dbe-aaf1-9f5e34029527" providerId="ADAL" clId="{6169F574-725A-4A24-B0EA-3B415BC46137}" dt="2023-08-30T12:16:01.796" v="3311" actId="27636"/>
          <ac:spMkLst>
            <pc:docMk/>
            <pc:sldMk cId="3348378046" sldId="2145706969"/>
            <ac:spMk id="3" creationId="{3024EDEA-9BD2-7256-620C-4119506E1726}"/>
          </ac:spMkLst>
        </pc:spChg>
      </pc:sldChg>
      <pc:sldChg chg="addSp delSp modSp new mod delAnim modAnim">
        <pc:chgData name="Lehtinen Hanna" userId="0bfc17c2-376e-4dbe-aaf1-9f5e34029527" providerId="ADAL" clId="{6169F574-725A-4A24-B0EA-3B415BC46137}" dt="2023-08-30T16:37:29.401" v="3562" actId="20577"/>
        <pc:sldMkLst>
          <pc:docMk/>
          <pc:sldMk cId="26646587" sldId="2145706970"/>
        </pc:sldMkLst>
        <pc:spChg chg="del">
          <ac:chgData name="Lehtinen Hanna" userId="0bfc17c2-376e-4dbe-aaf1-9f5e34029527" providerId="ADAL" clId="{6169F574-725A-4A24-B0EA-3B415BC46137}" dt="2023-08-29T13:15:34.742" v="2051" actId="478"/>
          <ac:spMkLst>
            <pc:docMk/>
            <pc:sldMk cId="26646587" sldId="2145706970"/>
            <ac:spMk id="2" creationId="{0114ED02-6E6E-4454-6EAE-5B28A66EC28B}"/>
          </ac:spMkLst>
        </pc:spChg>
        <pc:spChg chg="del">
          <ac:chgData name="Lehtinen Hanna" userId="0bfc17c2-376e-4dbe-aaf1-9f5e34029527" providerId="ADAL" clId="{6169F574-725A-4A24-B0EA-3B415BC46137}" dt="2023-08-29T13:13:20.015" v="1945" actId="478"/>
          <ac:spMkLst>
            <pc:docMk/>
            <pc:sldMk cId="26646587" sldId="2145706970"/>
            <ac:spMk id="4" creationId="{E39F0621-B31F-96EA-5528-D3687AD51B4B}"/>
          </ac:spMkLst>
        </pc:spChg>
        <pc:spChg chg="del">
          <ac:chgData name="Lehtinen Hanna" userId="0bfc17c2-376e-4dbe-aaf1-9f5e34029527" providerId="ADAL" clId="{6169F574-725A-4A24-B0EA-3B415BC46137}" dt="2023-08-29T13:13:21.918" v="1946" actId="478"/>
          <ac:spMkLst>
            <pc:docMk/>
            <pc:sldMk cId="26646587" sldId="2145706970"/>
            <ac:spMk id="5" creationId="{A83ABC55-CC75-F9BD-38D6-F371224C6FFB}"/>
          </ac:spMkLst>
        </pc:spChg>
        <pc:spChg chg="add del mod">
          <ac:chgData name="Lehtinen Hanna" userId="0bfc17c2-376e-4dbe-aaf1-9f5e34029527" providerId="ADAL" clId="{6169F574-725A-4A24-B0EA-3B415BC46137}" dt="2023-08-29T13:13:16.972" v="1944" actId="478"/>
          <ac:spMkLst>
            <pc:docMk/>
            <pc:sldMk cId="26646587" sldId="2145706970"/>
            <ac:spMk id="6" creationId="{95ACBF94-353F-4ECC-0892-6E360E1DA5E5}"/>
          </ac:spMkLst>
        </pc:spChg>
        <pc:spChg chg="add del mod">
          <ac:chgData name="Lehtinen Hanna" userId="0bfc17c2-376e-4dbe-aaf1-9f5e34029527" providerId="ADAL" clId="{6169F574-725A-4A24-B0EA-3B415BC46137}" dt="2023-08-29T13:15:31.952" v="2050" actId="478"/>
          <ac:spMkLst>
            <pc:docMk/>
            <pc:sldMk cId="26646587" sldId="2145706970"/>
            <ac:spMk id="7" creationId="{F4FC3C40-DD8D-2A98-0E7D-4EAEEDB56A67}"/>
          </ac:spMkLst>
        </pc:spChg>
        <pc:spChg chg="add mod">
          <ac:chgData name="Lehtinen Hanna" userId="0bfc17c2-376e-4dbe-aaf1-9f5e34029527" providerId="ADAL" clId="{6169F574-725A-4A24-B0EA-3B415BC46137}" dt="2023-08-29T13:13:13.056" v="1943"/>
          <ac:spMkLst>
            <pc:docMk/>
            <pc:sldMk cId="26646587" sldId="2145706970"/>
            <ac:spMk id="8" creationId="{D949AD62-B058-C381-3270-60AE6CF24588}"/>
          </ac:spMkLst>
        </pc:spChg>
        <pc:spChg chg="add mod">
          <ac:chgData name="Lehtinen Hanna" userId="0bfc17c2-376e-4dbe-aaf1-9f5e34029527" providerId="ADAL" clId="{6169F574-725A-4A24-B0EA-3B415BC46137}" dt="2023-08-29T13:13:13.056" v="1943"/>
          <ac:spMkLst>
            <pc:docMk/>
            <pc:sldMk cId="26646587" sldId="2145706970"/>
            <ac:spMk id="9" creationId="{6B249F94-B595-6BE9-511C-FAAC7A6C7B25}"/>
          </ac:spMkLst>
        </pc:spChg>
        <pc:spChg chg="add mod">
          <ac:chgData name="Lehtinen Hanna" userId="0bfc17c2-376e-4dbe-aaf1-9f5e34029527" providerId="ADAL" clId="{6169F574-725A-4A24-B0EA-3B415BC46137}" dt="2023-08-29T13:13:13.056" v="1943"/>
          <ac:spMkLst>
            <pc:docMk/>
            <pc:sldMk cId="26646587" sldId="2145706970"/>
            <ac:spMk id="10" creationId="{220D00B7-48BF-434F-FB3E-3CF55957E6AC}"/>
          </ac:spMkLst>
        </pc:spChg>
        <pc:spChg chg="add mod">
          <ac:chgData name="Lehtinen Hanna" userId="0bfc17c2-376e-4dbe-aaf1-9f5e34029527" providerId="ADAL" clId="{6169F574-725A-4A24-B0EA-3B415BC46137}" dt="2023-08-29T13:13:13.056" v="1943"/>
          <ac:spMkLst>
            <pc:docMk/>
            <pc:sldMk cId="26646587" sldId="2145706970"/>
            <ac:spMk id="11" creationId="{5B9BAAF5-CEB7-C198-F423-12E35CD7AD80}"/>
          </ac:spMkLst>
        </pc:spChg>
        <pc:spChg chg="add mod">
          <ac:chgData name="Lehtinen Hanna" userId="0bfc17c2-376e-4dbe-aaf1-9f5e34029527" providerId="ADAL" clId="{6169F574-725A-4A24-B0EA-3B415BC46137}" dt="2023-08-29T13:13:13.056" v="1943"/>
          <ac:spMkLst>
            <pc:docMk/>
            <pc:sldMk cId="26646587" sldId="2145706970"/>
            <ac:spMk id="12" creationId="{4E7E7187-5AD0-0FDC-218D-A49A104F940B}"/>
          </ac:spMkLst>
        </pc:spChg>
        <pc:spChg chg="add mod">
          <ac:chgData name="Lehtinen Hanna" userId="0bfc17c2-376e-4dbe-aaf1-9f5e34029527" providerId="ADAL" clId="{6169F574-725A-4A24-B0EA-3B415BC46137}" dt="2023-08-29T13:13:13.056" v="1943"/>
          <ac:spMkLst>
            <pc:docMk/>
            <pc:sldMk cId="26646587" sldId="2145706970"/>
            <ac:spMk id="13" creationId="{2F534E6A-854C-5B80-89BC-270D1B6C468C}"/>
          </ac:spMkLst>
        </pc:spChg>
        <pc:spChg chg="add mod">
          <ac:chgData name="Lehtinen Hanna" userId="0bfc17c2-376e-4dbe-aaf1-9f5e34029527" providerId="ADAL" clId="{6169F574-725A-4A24-B0EA-3B415BC46137}" dt="2023-08-29T13:13:13.056" v="1943"/>
          <ac:spMkLst>
            <pc:docMk/>
            <pc:sldMk cId="26646587" sldId="2145706970"/>
            <ac:spMk id="14" creationId="{3B477FCA-D92C-EFF3-4ACB-B31A8FD9DFB6}"/>
          </ac:spMkLst>
        </pc:spChg>
        <pc:spChg chg="add mod">
          <ac:chgData name="Lehtinen Hanna" userId="0bfc17c2-376e-4dbe-aaf1-9f5e34029527" providerId="ADAL" clId="{6169F574-725A-4A24-B0EA-3B415BC46137}" dt="2023-08-29T13:13:13.056" v="1943"/>
          <ac:spMkLst>
            <pc:docMk/>
            <pc:sldMk cId="26646587" sldId="2145706970"/>
            <ac:spMk id="15" creationId="{2841B227-8C3F-5B5C-A7C1-FC1ED29C03C6}"/>
          </ac:spMkLst>
        </pc:spChg>
        <pc:spChg chg="add mod">
          <ac:chgData name="Lehtinen Hanna" userId="0bfc17c2-376e-4dbe-aaf1-9f5e34029527" providerId="ADAL" clId="{6169F574-725A-4A24-B0EA-3B415BC46137}" dt="2023-08-29T13:13:13.056" v="1943"/>
          <ac:spMkLst>
            <pc:docMk/>
            <pc:sldMk cId="26646587" sldId="2145706970"/>
            <ac:spMk id="16" creationId="{EAB377B2-5A60-8391-2996-74FA45E343F8}"/>
          </ac:spMkLst>
        </pc:spChg>
        <pc:spChg chg="add mod">
          <ac:chgData name="Lehtinen Hanna" userId="0bfc17c2-376e-4dbe-aaf1-9f5e34029527" providerId="ADAL" clId="{6169F574-725A-4A24-B0EA-3B415BC46137}" dt="2023-08-29T13:13:13.056" v="1943"/>
          <ac:spMkLst>
            <pc:docMk/>
            <pc:sldMk cId="26646587" sldId="2145706970"/>
            <ac:spMk id="17" creationId="{45D7A912-2DDD-E737-60E2-F9F0D893BD5D}"/>
          </ac:spMkLst>
        </pc:spChg>
        <pc:spChg chg="add mod">
          <ac:chgData name="Lehtinen Hanna" userId="0bfc17c2-376e-4dbe-aaf1-9f5e34029527" providerId="ADAL" clId="{6169F574-725A-4A24-B0EA-3B415BC46137}" dt="2023-08-29T13:13:13.056" v="1943"/>
          <ac:spMkLst>
            <pc:docMk/>
            <pc:sldMk cId="26646587" sldId="2145706970"/>
            <ac:spMk id="18" creationId="{AF17F9AD-0FAB-7ED4-C77E-06A7D6412AB3}"/>
          </ac:spMkLst>
        </pc:spChg>
        <pc:spChg chg="add mod">
          <ac:chgData name="Lehtinen Hanna" userId="0bfc17c2-376e-4dbe-aaf1-9f5e34029527" providerId="ADAL" clId="{6169F574-725A-4A24-B0EA-3B415BC46137}" dt="2023-08-29T13:13:13.056" v="1943"/>
          <ac:spMkLst>
            <pc:docMk/>
            <pc:sldMk cId="26646587" sldId="2145706970"/>
            <ac:spMk id="19" creationId="{B41C7B58-FF44-B9E8-345D-2B62DA8376A1}"/>
          </ac:spMkLst>
        </pc:spChg>
        <pc:spChg chg="add mod">
          <ac:chgData name="Lehtinen Hanna" userId="0bfc17c2-376e-4dbe-aaf1-9f5e34029527" providerId="ADAL" clId="{6169F574-725A-4A24-B0EA-3B415BC46137}" dt="2023-08-29T13:13:13.056" v="1943"/>
          <ac:spMkLst>
            <pc:docMk/>
            <pc:sldMk cId="26646587" sldId="2145706970"/>
            <ac:spMk id="20" creationId="{0984B0D2-AEF5-F44A-C0D7-BDB14623A3BF}"/>
          </ac:spMkLst>
        </pc:spChg>
        <pc:spChg chg="add mod">
          <ac:chgData name="Lehtinen Hanna" userId="0bfc17c2-376e-4dbe-aaf1-9f5e34029527" providerId="ADAL" clId="{6169F574-725A-4A24-B0EA-3B415BC46137}" dt="2023-08-29T13:13:13.056" v="1943"/>
          <ac:spMkLst>
            <pc:docMk/>
            <pc:sldMk cId="26646587" sldId="2145706970"/>
            <ac:spMk id="21" creationId="{8B7BFB02-75AE-CBA5-A4CB-BA7B34C789B9}"/>
          </ac:spMkLst>
        </pc:spChg>
        <pc:spChg chg="add mod">
          <ac:chgData name="Lehtinen Hanna" userId="0bfc17c2-376e-4dbe-aaf1-9f5e34029527" providerId="ADAL" clId="{6169F574-725A-4A24-B0EA-3B415BC46137}" dt="2023-08-29T13:13:13.056" v="1943"/>
          <ac:spMkLst>
            <pc:docMk/>
            <pc:sldMk cId="26646587" sldId="2145706970"/>
            <ac:spMk id="22" creationId="{DE0815D1-1118-C836-F836-FB438B99626B}"/>
          </ac:spMkLst>
        </pc:spChg>
        <pc:spChg chg="add mod">
          <ac:chgData name="Lehtinen Hanna" userId="0bfc17c2-376e-4dbe-aaf1-9f5e34029527" providerId="ADAL" clId="{6169F574-725A-4A24-B0EA-3B415BC46137}" dt="2023-08-29T13:13:13.056" v="1943"/>
          <ac:spMkLst>
            <pc:docMk/>
            <pc:sldMk cId="26646587" sldId="2145706970"/>
            <ac:spMk id="23" creationId="{2848320B-50FB-D071-9B53-E53D61FB5784}"/>
          </ac:spMkLst>
        </pc:spChg>
        <pc:spChg chg="add mod">
          <ac:chgData name="Lehtinen Hanna" userId="0bfc17c2-376e-4dbe-aaf1-9f5e34029527" providerId="ADAL" clId="{6169F574-725A-4A24-B0EA-3B415BC46137}" dt="2023-08-29T13:13:13.056" v="1943"/>
          <ac:spMkLst>
            <pc:docMk/>
            <pc:sldMk cId="26646587" sldId="2145706970"/>
            <ac:spMk id="24" creationId="{0B30A5A9-FAF5-B861-F293-A75153D487AD}"/>
          </ac:spMkLst>
        </pc:spChg>
        <pc:spChg chg="add mod">
          <ac:chgData name="Lehtinen Hanna" userId="0bfc17c2-376e-4dbe-aaf1-9f5e34029527" providerId="ADAL" clId="{6169F574-725A-4A24-B0EA-3B415BC46137}" dt="2023-08-30T16:37:29.401" v="3562" actId="20577"/>
          <ac:spMkLst>
            <pc:docMk/>
            <pc:sldMk cId="26646587" sldId="2145706970"/>
            <ac:spMk id="25" creationId="{ACCD0D7A-53E1-696D-5014-6196EEC2B39F}"/>
          </ac:spMkLst>
        </pc:spChg>
      </pc:sldChg>
      <pc:sldChg chg="addSp modSp new del">
        <pc:chgData name="Lehtinen Hanna" userId="0bfc17c2-376e-4dbe-aaf1-9f5e34029527" providerId="ADAL" clId="{6169F574-725A-4A24-B0EA-3B415BC46137}" dt="2023-08-28T15:27:28.692" v="579" actId="47"/>
        <pc:sldMkLst>
          <pc:docMk/>
          <pc:sldMk cId="2623299700" sldId="2145706970"/>
        </pc:sldMkLst>
        <pc:spChg chg="add mod">
          <ac:chgData name="Lehtinen Hanna" userId="0bfc17c2-376e-4dbe-aaf1-9f5e34029527" providerId="ADAL" clId="{6169F574-725A-4A24-B0EA-3B415BC46137}" dt="2023-08-28T15:22:12.410" v="542"/>
          <ac:spMkLst>
            <pc:docMk/>
            <pc:sldMk cId="2623299700" sldId="2145706970"/>
            <ac:spMk id="6" creationId="{26CA253B-CC0C-833D-EB74-69174FBB1082}"/>
          </ac:spMkLst>
        </pc:spChg>
        <pc:spChg chg="add mod">
          <ac:chgData name="Lehtinen Hanna" userId="0bfc17c2-376e-4dbe-aaf1-9f5e34029527" providerId="ADAL" clId="{6169F574-725A-4A24-B0EA-3B415BC46137}" dt="2023-08-28T15:22:12.410" v="542"/>
          <ac:spMkLst>
            <pc:docMk/>
            <pc:sldMk cId="2623299700" sldId="2145706970"/>
            <ac:spMk id="7" creationId="{D9162042-9267-C54E-4160-29DC6EC5F4FB}"/>
          </ac:spMkLst>
        </pc:spChg>
        <pc:spChg chg="add mod">
          <ac:chgData name="Lehtinen Hanna" userId="0bfc17c2-376e-4dbe-aaf1-9f5e34029527" providerId="ADAL" clId="{6169F574-725A-4A24-B0EA-3B415BC46137}" dt="2023-08-28T15:22:12.410" v="542"/>
          <ac:spMkLst>
            <pc:docMk/>
            <pc:sldMk cId="2623299700" sldId="2145706970"/>
            <ac:spMk id="8" creationId="{6A242B77-59D5-5BAF-6538-0A429EE7565B}"/>
          </ac:spMkLst>
        </pc:spChg>
        <pc:spChg chg="add mod">
          <ac:chgData name="Lehtinen Hanna" userId="0bfc17c2-376e-4dbe-aaf1-9f5e34029527" providerId="ADAL" clId="{6169F574-725A-4A24-B0EA-3B415BC46137}" dt="2023-08-28T15:22:12.410" v="542"/>
          <ac:spMkLst>
            <pc:docMk/>
            <pc:sldMk cId="2623299700" sldId="2145706970"/>
            <ac:spMk id="9" creationId="{DB2A2703-99B9-A4E4-0CB8-2F820F31F570}"/>
          </ac:spMkLst>
        </pc:spChg>
        <pc:spChg chg="add mod">
          <ac:chgData name="Lehtinen Hanna" userId="0bfc17c2-376e-4dbe-aaf1-9f5e34029527" providerId="ADAL" clId="{6169F574-725A-4A24-B0EA-3B415BC46137}" dt="2023-08-28T15:22:12.410" v="542"/>
          <ac:spMkLst>
            <pc:docMk/>
            <pc:sldMk cId="2623299700" sldId="2145706970"/>
            <ac:spMk id="10" creationId="{C3366C36-4739-B632-A4B0-640B98BEF9F8}"/>
          </ac:spMkLst>
        </pc:spChg>
        <pc:spChg chg="add mod">
          <ac:chgData name="Lehtinen Hanna" userId="0bfc17c2-376e-4dbe-aaf1-9f5e34029527" providerId="ADAL" clId="{6169F574-725A-4A24-B0EA-3B415BC46137}" dt="2023-08-28T15:22:12.410" v="542"/>
          <ac:spMkLst>
            <pc:docMk/>
            <pc:sldMk cId="2623299700" sldId="2145706970"/>
            <ac:spMk id="11" creationId="{7F892092-3326-75FA-DEE1-A22015943417}"/>
          </ac:spMkLst>
        </pc:spChg>
        <pc:spChg chg="add mod">
          <ac:chgData name="Lehtinen Hanna" userId="0bfc17c2-376e-4dbe-aaf1-9f5e34029527" providerId="ADAL" clId="{6169F574-725A-4A24-B0EA-3B415BC46137}" dt="2023-08-28T15:22:12.410" v="542"/>
          <ac:spMkLst>
            <pc:docMk/>
            <pc:sldMk cId="2623299700" sldId="2145706970"/>
            <ac:spMk id="12" creationId="{425EF485-C032-1D20-39C5-EC582550C371}"/>
          </ac:spMkLst>
        </pc:spChg>
        <pc:spChg chg="add mod">
          <ac:chgData name="Lehtinen Hanna" userId="0bfc17c2-376e-4dbe-aaf1-9f5e34029527" providerId="ADAL" clId="{6169F574-725A-4A24-B0EA-3B415BC46137}" dt="2023-08-28T15:22:12.410" v="542"/>
          <ac:spMkLst>
            <pc:docMk/>
            <pc:sldMk cId="2623299700" sldId="2145706970"/>
            <ac:spMk id="13" creationId="{620E8794-F23B-45E4-F5E3-967C14B26828}"/>
          </ac:spMkLst>
        </pc:spChg>
        <pc:spChg chg="add mod">
          <ac:chgData name="Lehtinen Hanna" userId="0bfc17c2-376e-4dbe-aaf1-9f5e34029527" providerId="ADAL" clId="{6169F574-725A-4A24-B0EA-3B415BC46137}" dt="2023-08-28T15:22:12.410" v="542"/>
          <ac:spMkLst>
            <pc:docMk/>
            <pc:sldMk cId="2623299700" sldId="2145706970"/>
            <ac:spMk id="14" creationId="{A70C9BC9-5E12-1065-198C-9F5150D89A8B}"/>
          </ac:spMkLst>
        </pc:spChg>
        <pc:spChg chg="add mod">
          <ac:chgData name="Lehtinen Hanna" userId="0bfc17c2-376e-4dbe-aaf1-9f5e34029527" providerId="ADAL" clId="{6169F574-725A-4A24-B0EA-3B415BC46137}" dt="2023-08-28T15:22:12.410" v="542"/>
          <ac:spMkLst>
            <pc:docMk/>
            <pc:sldMk cId="2623299700" sldId="2145706970"/>
            <ac:spMk id="15" creationId="{45A7DB17-9C4C-2FB4-0B4A-30E71EFF54FB}"/>
          </ac:spMkLst>
        </pc:spChg>
        <pc:spChg chg="add mod">
          <ac:chgData name="Lehtinen Hanna" userId="0bfc17c2-376e-4dbe-aaf1-9f5e34029527" providerId="ADAL" clId="{6169F574-725A-4A24-B0EA-3B415BC46137}" dt="2023-08-28T15:22:12.410" v="542"/>
          <ac:spMkLst>
            <pc:docMk/>
            <pc:sldMk cId="2623299700" sldId="2145706970"/>
            <ac:spMk id="16" creationId="{881280E6-1296-611F-B2D8-7BFA79361A29}"/>
          </ac:spMkLst>
        </pc:spChg>
        <pc:spChg chg="add mod">
          <ac:chgData name="Lehtinen Hanna" userId="0bfc17c2-376e-4dbe-aaf1-9f5e34029527" providerId="ADAL" clId="{6169F574-725A-4A24-B0EA-3B415BC46137}" dt="2023-08-28T15:22:12.410" v="542"/>
          <ac:spMkLst>
            <pc:docMk/>
            <pc:sldMk cId="2623299700" sldId="2145706970"/>
            <ac:spMk id="17" creationId="{B8575BEB-353A-3EDA-6A1D-88F3BC3DC285}"/>
          </ac:spMkLst>
        </pc:spChg>
        <pc:spChg chg="add mod">
          <ac:chgData name="Lehtinen Hanna" userId="0bfc17c2-376e-4dbe-aaf1-9f5e34029527" providerId="ADAL" clId="{6169F574-725A-4A24-B0EA-3B415BC46137}" dt="2023-08-28T15:22:12.410" v="542"/>
          <ac:spMkLst>
            <pc:docMk/>
            <pc:sldMk cId="2623299700" sldId="2145706970"/>
            <ac:spMk id="18" creationId="{A364F5A2-3EF5-1F9D-AAC8-04ACBD82EC79}"/>
          </ac:spMkLst>
        </pc:spChg>
        <pc:spChg chg="add mod">
          <ac:chgData name="Lehtinen Hanna" userId="0bfc17c2-376e-4dbe-aaf1-9f5e34029527" providerId="ADAL" clId="{6169F574-725A-4A24-B0EA-3B415BC46137}" dt="2023-08-28T15:22:12.410" v="542"/>
          <ac:spMkLst>
            <pc:docMk/>
            <pc:sldMk cId="2623299700" sldId="2145706970"/>
            <ac:spMk id="19" creationId="{317CC019-BC17-A1A8-A33D-37071B9B12CE}"/>
          </ac:spMkLst>
        </pc:spChg>
        <pc:spChg chg="add mod">
          <ac:chgData name="Lehtinen Hanna" userId="0bfc17c2-376e-4dbe-aaf1-9f5e34029527" providerId="ADAL" clId="{6169F574-725A-4A24-B0EA-3B415BC46137}" dt="2023-08-28T15:22:12.410" v="542"/>
          <ac:spMkLst>
            <pc:docMk/>
            <pc:sldMk cId="2623299700" sldId="2145706970"/>
            <ac:spMk id="20" creationId="{94DF2ED8-D080-101D-34AE-85D2556FB0CE}"/>
          </ac:spMkLst>
        </pc:spChg>
        <pc:spChg chg="add mod">
          <ac:chgData name="Lehtinen Hanna" userId="0bfc17c2-376e-4dbe-aaf1-9f5e34029527" providerId="ADAL" clId="{6169F574-725A-4A24-B0EA-3B415BC46137}" dt="2023-08-28T15:22:12.410" v="542"/>
          <ac:spMkLst>
            <pc:docMk/>
            <pc:sldMk cId="2623299700" sldId="2145706970"/>
            <ac:spMk id="21" creationId="{960C7C9A-AF7C-13B1-BA91-A9B5D8A01340}"/>
          </ac:spMkLst>
        </pc:spChg>
        <pc:spChg chg="add mod">
          <ac:chgData name="Lehtinen Hanna" userId="0bfc17c2-376e-4dbe-aaf1-9f5e34029527" providerId="ADAL" clId="{6169F574-725A-4A24-B0EA-3B415BC46137}" dt="2023-08-28T15:22:12.410" v="542"/>
          <ac:spMkLst>
            <pc:docMk/>
            <pc:sldMk cId="2623299700" sldId="2145706970"/>
            <ac:spMk id="22" creationId="{428BB8F9-5D8E-9FA8-B855-81804D08FA69}"/>
          </ac:spMkLst>
        </pc:spChg>
      </pc:sldChg>
      <pc:sldChg chg="modSp new del mod">
        <pc:chgData name="Lehtinen Hanna" userId="0bfc17c2-376e-4dbe-aaf1-9f5e34029527" providerId="ADAL" clId="{6169F574-725A-4A24-B0EA-3B415BC46137}" dt="2023-08-28T16:30:37.709" v="1601" actId="47"/>
        <pc:sldMkLst>
          <pc:docMk/>
          <pc:sldMk cId="2991574109" sldId="2145706970"/>
        </pc:sldMkLst>
        <pc:spChg chg="mod">
          <ac:chgData name="Lehtinen Hanna" userId="0bfc17c2-376e-4dbe-aaf1-9f5e34029527" providerId="ADAL" clId="{6169F574-725A-4A24-B0EA-3B415BC46137}" dt="2023-08-28T16:30:06.168" v="1596" actId="21"/>
          <ac:spMkLst>
            <pc:docMk/>
            <pc:sldMk cId="2991574109" sldId="2145706970"/>
            <ac:spMk id="2" creationId="{212B0EA9-237F-3D07-3C14-52D073548FDE}"/>
          </ac:spMkLst>
        </pc:spChg>
        <pc:spChg chg="mod">
          <ac:chgData name="Lehtinen Hanna" userId="0bfc17c2-376e-4dbe-aaf1-9f5e34029527" providerId="ADAL" clId="{6169F574-725A-4A24-B0EA-3B415BC46137}" dt="2023-08-28T16:16:35.078" v="1064" actId="1076"/>
          <ac:spMkLst>
            <pc:docMk/>
            <pc:sldMk cId="2991574109" sldId="2145706970"/>
            <ac:spMk id="5" creationId="{9E6AF444-D4F4-A756-A730-859872EE9932}"/>
          </ac:spMkLst>
        </pc:spChg>
      </pc:sldChg>
      <pc:sldChg chg="new del">
        <pc:chgData name="Lehtinen Hanna" userId="0bfc17c2-376e-4dbe-aaf1-9f5e34029527" providerId="ADAL" clId="{6169F574-725A-4A24-B0EA-3B415BC46137}" dt="2023-08-28T15:08:05.578" v="210" actId="47"/>
        <pc:sldMkLst>
          <pc:docMk/>
          <pc:sldMk cId="3522224466" sldId="2145706970"/>
        </pc:sldMkLst>
      </pc:sldChg>
      <pc:sldChg chg="del ord">
        <pc:chgData name="Lehtinen Hanna" userId="0bfc17c2-376e-4dbe-aaf1-9f5e34029527" providerId="ADAL" clId="{6169F574-725A-4A24-B0EA-3B415BC46137}" dt="2023-08-28T15:29:41.622" v="587" actId="47"/>
        <pc:sldMkLst>
          <pc:docMk/>
          <pc:sldMk cId="4038672557" sldId="2145706970"/>
        </pc:sldMkLst>
      </pc:sldChg>
      <pc:sldChg chg="del ord">
        <pc:chgData name="Lehtinen Hanna" userId="0bfc17c2-376e-4dbe-aaf1-9f5e34029527" providerId="ADAL" clId="{6169F574-725A-4A24-B0EA-3B415BC46137}" dt="2023-08-28T15:29:43.648" v="588" actId="47"/>
        <pc:sldMkLst>
          <pc:docMk/>
          <pc:sldMk cId="1710894646" sldId="2145706971"/>
        </pc:sldMkLst>
      </pc:sldChg>
      <pc:sldChg chg="new del">
        <pc:chgData name="Lehtinen Hanna" userId="0bfc17c2-376e-4dbe-aaf1-9f5e34029527" providerId="ADAL" clId="{6169F574-725A-4A24-B0EA-3B415BC46137}" dt="2023-08-29T13:16:39.051" v="2054" actId="47"/>
        <pc:sldMkLst>
          <pc:docMk/>
          <pc:sldMk cId="3540044947" sldId="2145706971"/>
        </pc:sldMkLst>
      </pc:sldChg>
      <pc:sldChg chg="modSp new del mod">
        <pc:chgData name="Lehtinen Hanna" userId="0bfc17c2-376e-4dbe-aaf1-9f5e34029527" providerId="ADAL" clId="{6169F574-725A-4A24-B0EA-3B415BC46137}" dt="2023-08-29T13:20:33.247" v="2234" actId="47"/>
        <pc:sldMkLst>
          <pc:docMk/>
          <pc:sldMk cId="998364864" sldId="2145706972"/>
        </pc:sldMkLst>
        <pc:spChg chg="mod">
          <ac:chgData name="Lehtinen Hanna" userId="0bfc17c2-376e-4dbe-aaf1-9f5e34029527" providerId="ADAL" clId="{6169F574-725A-4A24-B0EA-3B415BC46137}" dt="2023-08-29T13:19:46.401" v="2233" actId="20577"/>
          <ac:spMkLst>
            <pc:docMk/>
            <pc:sldMk cId="998364864" sldId="2145706972"/>
            <ac:spMk id="4" creationId="{F35B92FA-8193-EF79-A9C0-73CE3A9C00B4}"/>
          </ac:spMkLst>
        </pc:spChg>
      </pc:sldChg>
      <pc:sldChg chg="del">
        <pc:chgData name="Lehtinen Hanna" userId="0bfc17c2-376e-4dbe-aaf1-9f5e34029527" providerId="ADAL" clId="{6169F574-725A-4A24-B0EA-3B415BC46137}" dt="2023-08-28T15:29:51.560" v="589" actId="47"/>
        <pc:sldMkLst>
          <pc:docMk/>
          <pc:sldMk cId="3099252032" sldId="2145706972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err="1">
                <a:latin typeface="+mj-lt"/>
                <a:cs typeface="Poppins ExtraBold" panose="00000900000000000000" pitchFamily="2" charset="0"/>
              </a:rPr>
              <a:t>Otsikko</a:t>
            </a:r>
            <a:endParaRPr lang="en-US" b="1">
              <a:latin typeface="+mj-lt"/>
              <a:cs typeface="Poppins ExtraBold" panose="00000900000000000000" pitchFamily="2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Otsikko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CB7-4791-A73E-4A68E1AE518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CB7-4791-A73E-4A68E1AE518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CB7-4791-A73E-4A68E1AE518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CB7-4791-A73E-4A68E1AE518C}"/>
              </c:ext>
            </c:extLst>
          </c:dPt>
          <c:cat>
            <c:strRef>
              <c:f>Sheet1!$A$2:$A$5</c:f>
              <c:strCache>
                <c:ptCount val="4"/>
                <c:pt idx="0">
                  <c:v>1. Arvo</c:v>
                </c:pt>
                <c:pt idx="1">
                  <c:v>2. Arvo</c:v>
                </c:pt>
                <c:pt idx="2">
                  <c:v>3. Arvo</c:v>
                </c:pt>
                <c:pt idx="3">
                  <c:v>4. Arvo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0C-420B-8DDE-C48B689B0C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Poppins ExtraBold" panose="00000900000000000000" pitchFamily="2" charset="0"/>
            </a:defRPr>
          </a:pPr>
          <a:endParaRPr lang="fi-FI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Otsikko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F11-4B94-9622-BFE5B72FC45B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F11-4B94-9622-BFE5B72FC45B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F11-4B94-9622-BFE5B72FC45B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F11-4B94-9622-BFE5B72FC45B}"/>
              </c:ext>
            </c:extLst>
          </c:dPt>
          <c:cat>
            <c:strRef>
              <c:f>Sheet1!$A$2:$A$5</c:f>
              <c:strCache>
                <c:ptCount val="4"/>
                <c:pt idx="0">
                  <c:v>1. Arvo</c:v>
                </c:pt>
                <c:pt idx="1">
                  <c:v>2. Arvo</c:v>
                </c:pt>
                <c:pt idx="2">
                  <c:v>3. Arvo</c:v>
                </c:pt>
                <c:pt idx="3">
                  <c:v>4. Arvo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0C-420B-8DDE-C48B689B0C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73923376"/>
        <c:axId val="473925344"/>
      </c:barChart>
      <c:catAx>
        <c:axId val="473923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fi-FI"/>
          </a:p>
        </c:txPr>
        <c:crossAx val="473925344"/>
        <c:crosses val="autoZero"/>
        <c:auto val="1"/>
        <c:lblAlgn val="ctr"/>
        <c:lblOffset val="100"/>
        <c:noMultiLvlLbl val="0"/>
      </c:catAx>
      <c:valAx>
        <c:axId val="473925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473923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err="1">
                <a:latin typeface="Poppins ExtraBold" panose="00000900000000000000" pitchFamily="2" charset="0"/>
                <a:cs typeface="Poppins ExtraBold" panose="00000900000000000000" pitchFamily="2" charset="0"/>
              </a:rPr>
              <a:t>Otsikko</a:t>
            </a:r>
            <a:endParaRPr lang="en-US">
              <a:latin typeface="Poppins ExtraBold" panose="00000900000000000000" pitchFamily="2" charset="0"/>
              <a:cs typeface="Poppins ExtraBold" panose="00000900000000000000" pitchFamily="2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Otsikko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CB7-4791-A73E-4A68E1AE518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CB7-4791-A73E-4A68E1AE518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CB7-4791-A73E-4A68E1AE518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CB7-4791-A73E-4A68E1AE518C}"/>
              </c:ext>
            </c:extLst>
          </c:dPt>
          <c:cat>
            <c:strRef>
              <c:f>Sheet1!$A$2:$A$5</c:f>
              <c:strCache>
                <c:ptCount val="4"/>
                <c:pt idx="0">
                  <c:v>1. Arvo</c:v>
                </c:pt>
                <c:pt idx="1">
                  <c:v>2. Arvo</c:v>
                </c:pt>
                <c:pt idx="2">
                  <c:v>3. Arvo</c:v>
                </c:pt>
                <c:pt idx="3">
                  <c:v>4. Arvo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0C-420B-8DDE-C48B689B0C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Poppins ExtraBold" panose="00000900000000000000" pitchFamily="2" charset="0"/>
              <a:ea typeface="+mn-ea"/>
              <a:cs typeface="Poppins ExtraBold" panose="00000900000000000000" pitchFamily="2" charset="0"/>
            </a:defRPr>
          </a:pPr>
          <a:endParaRPr lang="fi-FI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Otsikko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F11-4B94-9622-BFE5B72FC45B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F11-4B94-9622-BFE5B72FC45B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F11-4B94-9622-BFE5B72FC45B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F11-4B94-9622-BFE5B72FC45B}"/>
              </c:ext>
            </c:extLst>
          </c:dPt>
          <c:cat>
            <c:strRef>
              <c:f>Sheet1!$A$2:$A$5</c:f>
              <c:strCache>
                <c:ptCount val="4"/>
                <c:pt idx="0">
                  <c:v>1. Arvo</c:v>
                </c:pt>
                <c:pt idx="1">
                  <c:v>2. Arvo</c:v>
                </c:pt>
                <c:pt idx="2">
                  <c:v>3. Arvo</c:v>
                </c:pt>
                <c:pt idx="3">
                  <c:v>4. Arvo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0C-420B-8DDE-C48B689B0C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73923376"/>
        <c:axId val="473925344"/>
      </c:barChart>
      <c:catAx>
        <c:axId val="473923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fi-FI"/>
          </a:p>
        </c:txPr>
        <c:crossAx val="473925344"/>
        <c:crosses val="autoZero"/>
        <c:auto val="1"/>
        <c:lblAlgn val="ctr"/>
        <c:lblOffset val="100"/>
        <c:noMultiLvlLbl val="0"/>
      </c:catAx>
      <c:valAx>
        <c:axId val="473925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473923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err="1">
                <a:latin typeface="Poppins ExtraBold" panose="00000900000000000000" pitchFamily="2" charset="0"/>
                <a:cs typeface="Poppins ExtraBold" panose="00000900000000000000" pitchFamily="2" charset="0"/>
              </a:rPr>
              <a:t>Otsikko</a:t>
            </a:r>
            <a:endParaRPr lang="en-US">
              <a:latin typeface="Poppins ExtraBold" panose="00000900000000000000" pitchFamily="2" charset="0"/>
              <a:cs typeface="Poppins ExtraBold" panose="00000900000000000000" pitchFamily="2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Otsikko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CB7-4791-A73E-4A68E1AE518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CB7-4791-A73E-4A68E1AE518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CB7-4791-A73E-4A68E1AE518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CB7-4791-A73E-4A68E1AE518C}"/>
              </c:ext>
            </c:extLst>
          </c:dPt>
          <c:cat>
            <c:strRef>
              <c:f>Sheet1!$A$2:$A$5</c:f>
              <c:strCache>
                <c:ptCount val="4"/>
                <c:pt idx="0">
                  <c:v>1. Arvo</c:v>
                </c:pt>
                <c:pt idx="1">
                  <c:v>2. Arvo</c:v>
                </c:pt>
                <c:pt idx="2">
                  <c:v>3. Arvo</c:v>
                </c:pt>
                <c:pt idx="3">
                  <c:v>4. Arvo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0C-420B-8DDE-C48B689B0C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Poppins ExtraBold" panose="00000900000000000000" pitchFamily="2" charset="0"/>
              <a:ea typeface="+mn-ea"/>
              <a:cs typeface="Poppins ExtraBold" panose="00000900000000000000" pitchFamily="2" charset="0"/>
            </a:defRPr>
          </a:pPr>
          <a:endParaRPr lang="fi-FI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Otsikko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F11-4B94-9622-BFE5B72FC45B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F11-4B94-9622-BFE5B72FC45B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F11-4B94-9622-BFE5B72FC45B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F11-4B94-9622-BFE5B72FC45B}"/>
              </c:ext>
            </c:extLst>
          </c:dPt>
          <c:cat>
            <c:strRef>
              <c:f>Sheet1!$A$2:$A$5</c:f>
              <c:strCache>
                <c:ptCount val="4"/>
                <c:pt idx="0">
                  <c:v>1. Arvo</c:v>
                </c:pt>
                <c:pt idx="1">
                  <c:v>2. Arvo</c:v>
                </c:pt>
                <c:pt idx="2">
                  <c:v>3. Arvo</c:v>
                </c:pt>
                <c:pt idx="3">
                  <c:v>4. Arvo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0C-420B-8DDE-C48B689B0C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73923376"/>
        <c:axId val="473925344"/>
      </c:barChart>
      <c:catAx>
        <c:axId val="473923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fi-FI"/>
          </a:p>
        </c:txPr>
        <c:crossAx val="473925344"/>
        <c:crosses val="autoZero"/>
        <c:auto val="1"/>
        <c:lblAlgn val="ctr"/>
        <c:lblOffset val="100"/>
        <c:noMultiLvlLbl val="0"/>
      </c:catAx>
      <c:valAx>
        <c:axId val="473925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473923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err="1">
                <a:latin typeface="Arial Black" panose="020B0A04020102020204" pitchFamily="34" charset="0"/>
                <a:cs typeface="Poppins ExtraBold" panose="00000900000000000000" pitchFamily="2" charset="0"/>
              </a:rPr>
              <a:t>Otsikko</a:t>
            </a:r>
            <a:endParaRPr lang="en-US">
              <a:latin typeface="Arial Black" panose="020B0A04020102020204" pitchFamily="34" charset="0"/>
              <a:cs typeface="Poppins ExtraBold" panose="00000900000000000000" pitchFamily="2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Otsikko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CB7-4791-A73E-4A68E1AE518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CB7-4791-A73E-4A68E1AE518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CB7-4791-A73E-4A68E1AE518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CB7-4791-A73E-4A68E1AE518C}"/>
              </c:ext>
            </c:extLst>
          </c:dPt>
          <c:cat>
            <c:strRef>
              <c:f>Sheet1!$A$2:$A$5</c:f>
              <c:strCache>
                <c:ptCount val="4"/>
                <c:pt idx="0">
                  <c:v>1. Arvo</c:v>
                </c:pt>
                <c:pt idx="1">
                  <c:v>2. Arvo</c:v>
                </c:pt>
                <c:pt idx="2">
                  <c:v>3. Arvo</c:v>
                </c:pt>
                <c:pt idx="3">
                  <c:v>4. Arvo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0C-420B-8DDE-C48B689B0C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ea typeface="+mn-ea"/>
              <a:cs typeface="Poppins ExtraBold" panose="00000900000000000000" pitchFamily="2" charset="0"/>
            </a:defRPr>
          </a:pPr>
          <a:endParaRPr lang="fi-FI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Otsikko</c:v>
                </c:pt>
              </c:strCache>
            </c:strRef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F11-4B94-9622-BFE5B72FC45B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F11-4B94-9622-BFE5B72FC45B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F11-4B94-9622-BFE5B72FC45B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F11-4B94-9622-BFE5B72FC45B}"/>
              </c:ext>
            </c:extLst>
          </c:dPt>
          <c:cat>
            <c:strRef>
              <c:f>Sheet1!$A$2:$A$5</c:f>
              <c:strCache>
                <c:ptCount val="4"/>
                <c:pt idx="0">
                  <c:v>1. Arvo</c:v>
                </c:pt>
                <c:pt idx="1">
                  <c:v>2. Arvo</c:v>
                </c:pt>
                <c:pt idx="2">
                  <c:v>3. Arvo</c:v>
                </c:pt>
                <c:pt idx="3">
                  <c:v>4. Arvo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0C-420B-8DDE-C48B689B0C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73923376"/>
        <c:axId val="473925344"/>
      </c:barChart>
      <c:catAx>
        <c:axId val="473923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fi-FI"/>
          </a:p>
        </c:txPr>
        <c:crossAx val="473925344"/>
        <c:crosses val="autoZero"/>
        <c:auto val="1"/>
        <c:lblAlgn val="ctr"/>
        <c:lblOffset val="100"/>
        <c:noMultiLvlLbl val="0"/>
      </c:catAx>
      <c:valAx>
        <c:axId val="473925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473923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Arial" panose="020B0604020202020204" pitchFamily="34" charset="0"/>
            </a:defRPr>
          </a:pPr>
          <a:endParaRPr lang="fi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09A1D90-2062-4389-87F9-585146E5564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601021-3A79-4440-B80F-9C75F8D83DC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09853A-5794-4DA2-A4AB-D0B3309F55E3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DF46FD-EC29-4A71-8B66-F048A9CE3BA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8070E1-5855-4CA1-AA81-014DBD8F1E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6BC9D7-328C-4D91-947D-35E3F9B8E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9128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596AC-646C-44FC-954B-4161BE572F04}" type="datetimeFigureOut">
              <a:rPr lang="fi-FI" smtClean="0"/>
              <a:t>30.8.2023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728D0-16EF-4BE3-B2E3-7BACDBE8671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14948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ruutu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7042E8DA-BDAD-400E-B10D-5DDB2028D5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187"/>
            <a:ext cx="3645475" cy="308997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5960C26-0006-4CDB-BFA6-EED7F960FBB8}"/>
              </a:ext>
            </a:extLst>
          </p:cNvPr>
          <p:cNvSpPr/>
          <p:nvPr userDrawn="1"/>
        </p:nvSpPr>
        <p:spPr>
          <a:xfrm>
            <a:off x="9983495" y="0"/>
            <a:ext cx="2208505" cy="1615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noProof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7633F30-81AA-4E31-B02C-5D35D29203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060"/>
            <a:ext cx="3645475" cy="308997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1BDC3D3-EB17-0487-C235-F850563BC9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1807147"/>
            <a:ext cx="7407164" cy="2387600"/>
          </a:xfrm>
          <a:prstGeom prst="rect">
            <a:avLst/>
          </a:prstGeo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DA486FA2-7EDF-3CDE-B2A8-1996C5B903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369118"/>
            <a:ext cx="7407164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tx1"/>
                </a:solidFill>
                <a:latin typeface="+mj-lt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8067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_perus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F713E9-B21F-4277-80A4-C06234167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C46CF40-C63D-4563-8757-6DC4E6BF2D21}" type="datetime1">
              <a:rPr lang="fi-FI" smtClean="0"/>
              <a:pPr/>
              <a:t>30.8.2023</a:t>
            </a:fld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5944B-F0B9-4271-96BA-E6828C38A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D5C7B8F6-2765-465B-BF52-D1DF320C1AE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7BE2601-7626-456C-A31B-5113E25B12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+mn-lt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48D8EFF-79FA-76DF-9282-F58DADE0E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68" y="487242"/>
            <a:ext cx="9841931" cy="613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408F79D-00A7-29E0-6FB4-D2FA43767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69" y="1299308"/>
            <a:ext cx="9841931" cy="4729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8654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ruutu_vaalea_fuk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5B170-1F73-4995-907A-3CE28F8F7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5" name="Picture 4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822A6C1A-8158-4EA3-ACD3-C75B761DA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187"/>
            <a:ext cx="3645475" cy="308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5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ruutu_tumman_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5B170-1F73-4995-907A-3CE28F8F7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5" name="Picture 4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822A6C1A-8158-4EA3-ACD3-C75B761DA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187"/>
            <a:ext cx="3645475" cy="308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6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ruutu_vaalean_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5B170-1F73-4995-907A-3CE28F8F7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5" name="Picture 4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822A6C1A-8158-4EA3-ACD3-C75B761DA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187"/>
            <a:ext cx="3645475" cy="308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86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ruutu_tumman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5B170-1F73-4995-907A-3CE28F8F7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5" name="Picture 4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822A6C1A-8158-4EA3-ACD3-C75B761DA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187"/>
            <a:ext cx="3645475" cy="308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3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ruutu_vaalean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5B170-1F73-4995-907A-3CE28F8F7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5" name="Picture 4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822A6C1A-8158-4EA3-ACD3-C75B761DA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187"/>
            <a:ext cx="3645475" cy="308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46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ruutu_valkoinen_ku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C03B558-6B57-4598-B3E8-8733F4936D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83495" y="6257748"/>
            <a:ext cx="1074804" cy="365125"/>
          </a:xfrm>
        </p:spPr>
        <p:txBody>
          <a:bodyPr/>
          <a:lstStyle/>
          <a:p>
            <a:fld id="{54D43059-99C1-4944-9656-B1D921B30889}" type="datetime1">
              <a:rPr lang="fi-FI" smtClean="0"/>
              <a:t>30.8.2023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D928AD-5ED4-4BF6-839E-DB314089D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5568" y="6257749"/>
            <a:ext cx="603473" cy="365125"/>
          </a:xfrm>
        </p:spPr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4890241-FB3C-4BAC-8DB3-B8C212506C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0014D83-E6A2-42CD-93B8-2757E8E6A3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16" name="Picture 15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6AB84055-9B6F-4667-A415-4141BF2F68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187"/>
            <a:ext cx="3645475" cy="3089974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471F456E-EC89-42DF-8E0F-AF14097D32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994" y="1686720"/>
            <a:ext cx="3649916" cy="34747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27861D-71CD-4784-A6DE-E6BC1DB56222}"/>
              </a:ext>
            </a:extLst>
          </p:cNvPr>
          <p:cNvSpPr/>
          <p:nvPr userDrawn="1"/>
        </p:nvSpPr>
        <p:spPr>
          <a:xfrm>
            <a:off x="9983495" y="0"/>
            <a:ext cx="2208505" cy="1615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244C952-ACC9-4870-B87B-DE9F734AC3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376699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ruutu_tumma_fuksia_ku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5B170-1F73-4995-907A-3CE28F8F7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6" name="Picture 5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5D0F3E8B-B9D6-401B-89DB-DECA733FA2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876" y="1691640"/>
            <a:ext cx="3649916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3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ruutu_vaalea_fuksia_ku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5B170-1F73-4995-907A-3CE28F8F7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6" name="Picture 5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14FCAC9C-93C3-4BF3-AA69-FB92EE27B6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876" y="1691640"/>
            <a:ext cx="3649916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9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ruutu_tumman_vihreä_ku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5B170-1F73-4995-907A-3CE28F8F7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6" name="Picture 5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81566161-9E2C-4A0C-B626-D0B4BE1F3E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876" y="1691640"/>
            <a:ext cx="3649916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ruutu_vaalean_vihreä_ku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5B170-1F73-4995-907A-3CE28F8F7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6" name="Picture 5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32E69FE4-0D14-42F3-8ED8-B83ACA2DCA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876" y="1691640"/>
            <a:ext cx="3649916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3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_palstaa_ranskalaiset-viiv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6D75F-9311-4EB4-B38D-B4E0EE179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68" y="487242"/>
            <a:ext cx="9569557" cy="613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8F0DA0-946D-445D-ADA1-18880E3E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D5FE38DE-4805-4D44-9515-01E7263DA904}" type="datetime1">
              <a:rPr lang="fi-FI" smtClean="0"/>
              <a:pPr/>
              <a:t>30.8.2023</a:t>
            </a:fld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06BF10-D4FF-4D46-9E24-ADC7CD834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D5C7B8F6-2765-465B-BF52-D1DF320C1AE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A6BCEC4-81A3-42F5-B62D-4067B34C561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3667" y="1299308"/>
            <a:ext cx="5114544" cy="472935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9AF520A-DFB6-46AA-A90E-73856CB6FBB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943756" y="1299307"/>
            <a:ext cx="5114543" cy="47293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8DAE261-03D8-472D-B14F-C1DF423A71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+mn-lt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407835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ruutu_tumman_sininen_ku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5B170-1F73-4995-907A-3CE28F8F7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6" name="Picture 5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3339BBCE-72EB-4416-82B5-95E4D23ADF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876" y="1691640"/>
            <a:ext cx="3649916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2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ruutu_vaalean_sininen_ku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5B170-1F73-4995-907A-3CE28F8F7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6" name="Picture 5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D8FE91E8-160A-4795-8140-A27E90907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876" y="1691640"/>
            <a:ext cx="3649916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2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_ranskalaiset_viiv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1133D-692A-4488-9BA5-BB01BBC4C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05DE7-9A18-4FFD-BB85-379C5A20C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24539" y="6257749"/>
            <a:ext cx="945718" cy="365125"/>
          </a:xfrm>
        </p:spPr>
        <p:txBody>
          <a:bodyPr/>
          <a:lstStyle/>
          <a:p>
            <a:fld id="{CCE76DBD-9ABD-401A-ACC4-8E3C979D470F}" type="datetime1">
              <a:rPr lang="fi-FI" smtClean="0"/>
              <a:t>30.8.2023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63EE8-A52B-409A-9FBC-73FBB2C25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6539525-7551-48F7-8D8F-A020ECBC3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69" y="1299308"/>
            <a:ext cx="11205372" cy="4729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B766A24-A8D9-4DFA-BA8B-3E0D6E55AD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12994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_ranskalaiset_viivat_iso_kontra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5B1E6AE-7991-4811-B577-296CC00A00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21133D-692A-4488-9BA5-BB01BBC4C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9F2CD-E67A-48D8-85FB-E255AB0F4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2pPr>
            <a:lvl3pPr>
              <a:defRPr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3pPr>
            <a:lvl4pPr>
              <a:defRPr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4pPr>
            <a:lvl5pPr>
              <a:defRPr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05DE7-9A18-4FFD-BB85-379C5A20C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fld id="{8EA296CD-E0BD-4577-BBD9-E7A21CDFDC56}" type="datetime1">
              <a:rPr lang="fi-FI" smtClean="0"/>
              <a:t>30.8.2023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63EE8-A52B-409A-9FBC-73FBB2C25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fld id="{D5C7B8F6-2765-465B-BF52-D1DF320C1AE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ED7AE67-BFE6-4581-BDEA-4D59AC1661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5818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fi-FI"/>
              <a:t>Alatunniste</a:t>
            </a:r>
          </a:p>
        </p:txBody>
      </p:sp>
      <p:pic>
        <p:nvPicPr>
          <p:cNvPr id="9" name="Picture 8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3143DAC5-3469-4AA9-93A1-540B07AA9A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735248-962A-3937-E1F9-563D4B5C1F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668" y="6088340"/>
            <a:ext cx="2428223" cy="70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6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_perus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F713E9-B21F-4277-80A4-C06234167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CF40-C63D-4563-8757-6DC4E6BF2D21}" type="datetime1">
              <a:rPr lang="fi-FI" smtClean="0"/>
              <a:t>30.8.2023</a:t>
            </a:fld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5944B-F0B9-4271-96BA-E6828C38A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FA8EAF9-11C2-4317-B287-93C13C547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68" y="487242"/>
            <a:ext cx="9569557" cy="6131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F52C2CD-20CF-4F2D-8C05-1ADF71215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69" y="1299308"/>
            <a:ext cx="11205372" cy="4729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7BE2601-7626-456C-A31B-5113E25B12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19546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_perusteksti__iso_kontra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D2F3555-CD9C-4A92-8B27-541D98696F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BE8E40-DB24-4417-9B9F-DD455E75B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68" y="487242"/>
            <a:ext cx="9569557" cy="6131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2909738-C33F-4A34-AAC5-D8CC68D57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69" y="1299308"/>
            <a:ext cx="11205372" cy="472935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CDF18EE7-9383-4F29-9633-1E17FABF92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83495" y="6257748"/>
            <a:ext cx="107480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fld id="{8EA296CD-E0BD-4577-BBD9-E7A21CDFDC56}" type="datetime1">
              <a:rPr lang="fi-FI" smtClean="0"/>
              <a:t>30.8.2023</a:t>
            </a:fld>
            <a:endParaRPr lang="fi-FI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0D6F42B-ECEF-4E0B-8919-35D7F9421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5568" y="6257749"/>
            <a:ext cx="60347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fld id="{D5C7B8F6-2765-465B-BF52-D1DF320C1AE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50BF15F-1467-4D60-A574-00A4D5145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5818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fi-FI"/>
              <a:t>Alatunniste</a:t>
            </a:r>
          </a:p>
        </p:txBody>
      </p:sp>
      <p:pic>
        <p:nvPicPr>
          <p:cNvPr id="15" name="Picture 14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D361B35F-DECC-405A-82A1-D429BC581D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B92F3C-63E5-1EF8-89A0-9964E60E34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668" y="6088340"/>
            <a:ext cx="2428223" cy="70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8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_palstaa_ranskalaiset-viiv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6D75F-9311-4EB4-B38D-B4E0EE179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8F0DA0-946D-445D-ADA1-18880E3E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E38DE-4805-4D44-9515-01E7263DA904}" type="datetime1">
              <a:rPr lang="fi-FI" smtClean="0"/>
              <a:t>30.8.2023</a:t>
            </a:fld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06BF10-D4FF-4D46-9E24-ADC7CD834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A6BCEC4-81A3-42F5-B62D-4067B34C561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3667" y="1299308"/>
            <a:ext cx="5475251" cy="47293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9AF520A-DFB6-46AA-A90E-73856CB6FBB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03790" y="1299307"/>
            <a:ext cx="5475251" cy="472935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8DAE261-03D8-472D-B14F-C1DF423A71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49479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_palstaa_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6D75F-9311-4EB4-B38D-B4E0EE179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8F0DA0-946D-445D-ADA1-18880E3E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4D4C2-B25A-4281-8A5B-F03DB99CFAB5}" type="datetime1">
              <a:rPr lang="fi-FI" smtClean="0"/>
              <a:t>30.8.2023</a:t>
            </a:fld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06BF10-D4FF-4D46-9E24-ADC7CD834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2A0A1FC-CD35-4C4A-8830-0BF62F39662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3667" y="1299308"/>
            <a:ext cx="5475251" cy="4729356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0265E24-119F-4E75-B1BC-37B74F31F78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03790" y="1299307"/>
            <a:ext cx="5475251" cy="472935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2242108-567E-4E86-8B9F-64DA7D5726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199916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iotsikko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FC5D1-A434-41C0-A0AC-FA8C98998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B1729-6068-4313-B10B-F87937706A72}" type="datetime1">
              <a:rPr lang="fi-FI" smtClean="0"/>
              <a:t>30.8.2023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A87B9-8B1F-4CE1-B8BD-8B9631551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1378340-C080-47C5-983F-3EEBF0D75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04504"/>
            <a:ext cx="10515600" cy="150018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074EB3E-6D1F-4DA0-B8DD-662308A06C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96271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1F1CEFC-91A9-4473-A413-6D4A96A9FA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16432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Valiotsikko_tumma_fuk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75B7F77-A7E2-4A93-AF37-79AB6652175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B7582F-B7A6-4B6B-AF59-21885C1D6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04504"/>
            <a:ext cx="10515600" cy="150018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9DD4A-F530-4694-A831-4C3DFA62E2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96271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33F4A4EE-00AB-4282-8B80-FFBD6A5975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06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iotsikko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FC5D1-A434-41C0-A0AC-FA8C98998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B1729-6068-4313-B10B-F87937706A72}" type="datetime1">
              <a:rPr lang="fi-FI" smtClean="0"/>
              <a:t>30.8.2023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A87B9-8B1F-4CE1-B8BD-8B9631551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1378340-C080-47C5-983F-3EEBF0D75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04504"/>
            <a:ext cx="10515600" cy="150018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074EB3E-6D1F-4DA0-B8DD-662308A06C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96271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j-lt"/>
                <a:cs typeface="Poppins ExtraBold" panose="000009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1F1CEFC-91A9-4473-A413-6D4A96A9FA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27036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iotsikko_vaalea_fuk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DCB01C-A9CF-445C-9A1A-5DF3BC0618D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D7BD377-A4BF-474C-8BF1-1CBA4AFD4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04504"/>
            <a:ext cx="10515600" cy="150018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7CFCA1B-A982-4A80-B70C-437B77980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96271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Picture 6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BAD7213B-62A6-4498-8992-D0679296D3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03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iotsikko_tumman_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F15C473-637B-4F74-89B6-7827FF4848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4837C24-9D16-44F1-9A88-B5B4D6429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04504"/>
            <a:ext cx="10515600" cy="150018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09BF18D-EBB2-47F4-A616-B0540DA6F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96271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2050A66B-6ABF-42AA-92F8-DD58BCB477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07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iotsikko_vaalean_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D0DAA0E-1818-42FF-BB6C-93FD419E171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3585F5-0AE9-47A4-B6C9-1F5AA8AF3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04504"/>
            <a:ext cx="10515600" cy="150018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E078013-D062-4B74-BDD1-A7B1B9207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96271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4AA073B5-0C86-430C-876B-7CC72F534E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06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iotsikko_tumman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019E351-BD38-4277-ACBC-BAB6F0B4EDE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AEBCB3B-E258-4D1D-BC07-970AA3335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04504"/>
            <a:ext cx="10515600" cy="150018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31E5CBF-528D-4C27-BD3D-52A728543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96271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FB4ABDF5-105C-4805-AE9A-307C01A7B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8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iotsikko_vaalean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331C4A3-3B70-473F-87DC-97F62378B29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C2ADAF-8754-4CBB-B2D1-1331D17D2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04504"/>
            <a:ext cx="10515600" cy="150018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57B995B-39BF-44D4-988C-8C346A16C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96271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3B8B122C-4305-4D0B-A2FA-D71C3E41AA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55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F713E9-B21F-4277-80A4-C06234167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60E5C-EBDA-4D35-835F-C4EA74A72D71}" type="datetime1">
              <a:rPr lang="fi-FI" smtClean="0"/>
              <a:t>30.8.2023</a:t>
            </a:fld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5944B-F0B9-4271-96BA-E6828C38A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56CC2-9C69-4506-ADB6-C3431FE02F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218874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a_ku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F713E9-B21F-4277-80A4-C06234167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60E5C-EBDA-4D35-835F-C4EA74A72D71}" type="datetime1">
              <a:rPr lang="fi-FI" smtClean="0"/>
              <a:t>30.8.2023</a:t>
            </a:fld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5944B-F0B9-4271-96BA-E6828C38A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F2D2C7BF-71D4-48BF-9DD2-FE65AF4A26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90" y="812800"/>
            <a:ext cx="5496219" cy="5232400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E94213E-8A70-4CDD-9D43-D0A90C3E1C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215439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irakka_ja_sel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F713E9-B21F-4277-80A4-C06234167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692EF-5F1C-49F9-BF88-7C49994B5FB9}" type="datetime1">
              <a:rPr lang="fi-FI" smtClean="0"/>
              <a:t>30.8.2023</a:t>
            </a:fld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5944B-F0B9-4271-96BA-E6828C38A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62D0573-C666-4B1A-9757-E53C856462B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57501312"/>
              </p:ext>
            </p:extLst>
          </p:nvPr>
        </p:nvGraphicFramePr>
        <p:xfrm>
          <a:off x="850900" y="1314449"/>
          <a:ext cx="6329829" cy="4508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F594614-D71D-4F1E-8614-54BFC47CA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1563" y="1314449"/>
            <a:ext cx="3932237" cy="45085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EF112B-7659-4965-8D51-4E3F618E5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68" y="487242"/>
            <a:ext cx="9569557" cy="6131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8CB20B9-BF14-48B7-8FBF-55A893F501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370653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kit_ja_sel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F713E9-B21F-4277-80A4-C06234167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D8E3C-1D77-4DE1-BFA6-56BDED8E6778}" type="datetime1">
              <a:rPr lang="fi-FI" smtClean="0"/>
              <a:t>30.8.2023</a:t>
            </a:fld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5944B-F0B9-4271-96BA-E6828C38A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62D0573-C666-4B1A-9757-E53C856462B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114869723"/>
              </p:ext>
            </p:extLst>
          </p:nvPr>
        </p:nvGraphicFramePr>
        <p:xfrm>
          <a:off x="850900" y="1314449"/>
          <a:ext cx="6311900" cy="4508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F594614-D71D-4F1E-8614-54BFC47CA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1563" y="1314449"/>
            <a:ext cx="3932237" cy="45085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E089EDF-B6EA-42D8-ABC5-DC3F5127A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68" y="487242"/>
            <a:ext cx="9569557" cy="6131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B898320-2141-47A4-9BD0-C34010A7F7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217304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tumma_fuks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92E092F-4C18-4469-8E83-6A834109ED1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2FAAFFF-5F2B-4165-A1EB-978BD4A568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0956" y="1967371"/>
            <a:ext cx="7050087" cy="2291431"/>
          </a:xfrm>
        </p:spPr>
        <p:txBody>
          <a:bodyPr>
            <a:noAutofit/>
          </a:bodyPr>
          <a:lstStyle>
            <a:lvl1pPr marL="0" indent="0" algn="ctr">
              <a:buNone/>
              <a:defRPr sz="18000" spc="-15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5B32EA3-DA3E-406D-8BC9-DB57E97263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70956" y="4416489"/>
            <a:ext cx="7050087" cy="1531937"/>
          </a:xfrm>
        </p:spPr>
        <p:txBody>
          <a:bodyPr>
            <a:normAutofit/>
          </a:bodyPr>
          <a:lstStyle>
            <a:lvl1pPr marL="0" indent="0" algn="ctr">
              <a:buNone/>
              <a:defRPr sz="4000" b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66B60650-2462-4885-BDFA-965FD8BF2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36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iotsikko_tumma_fuk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75B7F77-A7E2-4A93-AF37-79AB6652175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B7582F-B7A6-4B6B-AF59-21885C1D6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04504"/>
            <a:ext cx="10515600" cy="150018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0" name="Picture 9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33F4A4EE-00AB-4282-8B80-FFBD6A5975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22E29E6-9516-AE5D-6DBA-246EE865A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96271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  <a:cs typeface="Poppins ExtraBold" panose="000009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E76314-D0CF-9625-4E2E-A27E93F9A7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7" y="6013609"/>
            <a:ext cx="3995613" cy="8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24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vaalea_fuks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300340-25EF-4F66-8FC0-3524FCC23AB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A5AC8F70-F194-41C7-805B-D92734070F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0956" y="1967371"/>
            <a:ext cx="7050087" cy="2291431"/>
          </a:xfrm>
        </p:spPr>
        <p:txBody>
          <a:bodyPr>
            <a:noAutofit/>
          </a:bodyPr>
          <a:lstStyle>
            <a:lvl1pPr marL="0" indent="0" algn="ctr">
              <a:buNone/>
              <a:defRPr sz="18000" spc="-15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FE8445C-4D7C-459B-A750-14E5D4ADDF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70956" y="4416489"/>
            <a:ext cx="7050087" cy="1531937"/>
          </a:xfrm>
        </p:spPr>
        <p:txBody>
          <a:bodyPr>
            <a:normAutofit/>
          </a:bodyPr>
          <a:lstStyle>
            <a:lvl1pPr marL="0" indent="0" algn="ctr">
              <a:buNone/>
              <a:defRPr sz="4000" b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0D5E3786-1E77-41FF-ACC3-2C07F23E9A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59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tumman_vihreä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053C6DA-FD50-4615-B8FB-FF833B6B874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D8D3088-BD2C-4F0D-AC59-B1D90F282A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0956" y="1967371"/>
            <a:ext cx="7050087" cy="2291431"/>
          </a:xfrm>
        </p:spPr>
        <p:txBody>
          <a:bodyPr>
            <a:noAutofit/>
          </a:bodyPr>
          <a:lstStyle>
            <a:lvl1pPr marL="0" indent="0" algn="ctr">
              <a:buNone/>
              <a:defRPr sz="18000" spc="-15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729D64E-D9FD-4A72-A218-5A46A2A9E0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70956" y="4416489"/>
            <a:ext cx="7050087" cy="1531937"/>
          </a:xfrm>
        </p:spPr>
        <p:txBody>
          <a:bodyPr>
            <a:normAutofit/>
          </a:bodyPr>
          <a:lstStyle>
            <a:lvl1pPr marL="0" indent="0" algn="ctr">
              <a:buNone/>
              <a:defRPr sz="4000" b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E2367D72-1261-4F4B-95BA-C217F9F6FE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4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vaalean_vihreä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FDCB13-2229-4EDE-9601-A214D628E3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0A3972D-8B49-48B9-A933-077AD84C2B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0956" y="1967371"/>
            <a:ext cx="7050087" cy="2291431"/>
          </a:xfrm>
        </p:spPr>
        <p:txBody>
          <a:bodyPr>
            <a:noAutofit/>
          </a:bodyPr>
          <a:lstStyle>
            <a:lvl1pPr marL="0" indent="0" algn="ctr">
              <a:buNone/>
              <a:defRPr sz="18000" spc="-15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144724E-5CC4-417F-B397-D5FCDD2793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70956" y="4416489"/>
            <a:ext cx="7050087" cy="1531937"/>
          </a:xfrm>
        </p:spPr>
        <p:txBody>
          <a:bodyPr>
            <a:normAutofit/>
          </a:bodyPr>
          <a:lstStyle>
            <a:lvl1pPr marL="0" indent="0" algn="ctr">
              <a:buNone/>
              <a:defRPr sz="4000" b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0E4A42AB-E5D2-487E-A666-3E81D0EC4C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tumman_sin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6DD7C14-1622-4EAE-AD65-6E914DFD8C1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09808EF1-5D0E-43DC-80F8-12870B32C9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0956" y="1967371"/>
            <a:ext cx="7050087" cy="2291431"/>
          </a:xfrm>
        </p:spPr>
        <p:txBody>
          <a:bodyPr>
            <a:noAutofit/>
          </a:bodyPr>
          <a:lstStyle>
            <a:lvl1pPr marL="0" indent="0" algn="ctr">
              <a:buNone/>
              <a:defRPr sz="18000" spc="-15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10962C8-DE63-43D8-8942-0B0108C26B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70956" y="4416489"/>
            <a:ext cx="7050087" cy="1531937"/>
          </a:xfrm>
        </p:spPr>
        <p:txBody>
          <a:bodyPr>
            <a:normAutofit/>
          </a:bodyPr>
          <a:lstStyle>
            <a:lvl1pPr marL="0" indent="0" algn="ctr">
              <a:buNone/>
              <a:defRPr sz="4000" b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2D6D991B-5BB1-4C8D-8A99-46E6234F7E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96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vaalean_sin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AD99560-B70C-4CB4-8E0D-135C4B4F0D2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F4CE26A-6975-4088-8C1C-2779DB9199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0956" y="1967371"/>
            <a:ext cx="7050087" cy="2291431"/>
          </a:xfrm>
        </p:spPr>
        <p:txBody>
          <a:bodyPr>
            <a:noAutofit/>
          </a:bodyPr>
          <a:lstStyle>
            <a:lvl1pPr marL="0" indent="0" algn="ctr">
              <a:buNone/>
              <a:defRPr sz="18000" spc="-15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4292A37-662E-4DBC-A495-79057914CC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70956" y="4416489"/>
            <a:ext cx="7050087" cy="1531937"/>
          </a:xfrm>
        </p:spPr>
        <p:txBody>
          <a:bodyPr>
            <a:normAutofit/>
          </a:bodyPr>
          <a:lstStyle>
            <a:lvl1pPr marL="0" indent="0" algn="ctr">
              <a:buNone/>
              <a:defRPr sz="4000" b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FAF58029-5C3F-4E73-9857-1AC430FAE0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9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_tumma_fuks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812B7F-03F8-47AC-A428-BF026456F91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B7FEA2D-6A52-47ED-8DFD-956DBBF7B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737" y="3069240"/>
            <a:ext cx="9026525" cy="2264569"/>
          </a:xfrm>
        </p:spPr>
        <p:txBody>
          <a:bodyPr anchor="t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3" name="Graphic 2" descr="Closed quotation mark">
            <a:extLst>
              <a:ext uri="{FF2B5EF4-FFF2-40B4-BE49-F238E27FC236}">
                <a16:creationId xmlns:a16="http://schemas.microsoft.com/office/drawing/2014/main" id="{CFBDBB6F-3A4D-4629-93D3-14502AE8EC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375" y="225439"/>
            <a:ext cx="4206846" cy="4206846"/>
          </a:xfrm>
          <a:prstGeom prst="rect">
            <a:avLst/>
          </a:prstGeom>
        </p:spPr>
      </p:pic>
      <p:pic>
        <p:nvPicPr>
          <p:cNvPr id="12" name="Graphic 11" descr="Closed quotation mark">
            <a:extLst>
              <a:ext uri="{FF2B5EF4-FFF2-40B4-BE49-F238E27FC236}">
                <a16:creationId xmlns:a16="http://schemas.microsoft.com/office/drawing/2014/main" id="{FDCD013D-750B-40EC-B3FD-30866C557B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877175" y="3230386"/>
            <a:ext cx="4206846" cy="4206846"/>
          </a:xfrm>
          <a:prstGeom prst="rect">
            <a:avLst/>
          </a:prstGeom>
        </p:spPr>
      </p:pic>
      <p:pic>
        <p:nvPicPr>
          <p:cNvPr id="8" name="Picture 7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2948B9A5-346C-4658-B145-33839B1205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54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_vaalea_fuks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63B5C1A-13B1-4DF6-9D59-D74F0DD9A7C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0D7ED0F-9041-499A-921C-AEFDAC4F8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737" y="3069240"/>
            <a:ext cx="9026525" cy="2264569"/>
          </a:xfrm>
        </p:spPr>
        <p:txBody>
          <a:bodyPr anchor="t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8" name="Graphic 7" descr="Closed quotation mark">
            <a:extLst>
              <a:ext uri="{FF2B5EF4-FFF2-40B4-BE49-F238E27FC236}">
                <a16:creationId xmlns:a16="http://schemas.microsoft.com/office/drawing/2014/main" id="{2DF3ECAD-51F9-426B-BA2A-A31D15606B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375" y="225439"/>
            <a:ext cx="4206846" cy="4206846"/>
          </a:xfrm>
          <a:prstGeom prst="rect">
            <a:avLst/>
          </a:prstGeom>
        </p:spPr>
      </p:pic>
      <p:pic>
        <p:nvPicPr>
          <p:cNvPr id="9" name="Graphic 8" descr="Closed quotation mark">
            <a:extLst>
              <a:ext uri="{FF2B5EF4-FFF2-40B4-BE49-F238E27FC236}">
                <a16:creationId xmlns:a16="http://schemas.microsoft.com/office/drawing/2014/main" id="{054D988B-BD2E-4868-BD0C-0286426709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877175" y="3230386"/>
            <a:ext cx="4206846" cy="4206846"/>
          </a:xfrm>
          <a:prstGeom prst="rect">
            <a:avLst/>
          </a:prstGeom>
        </p:spPr>
      </p:pic>
      <p:pic>
        <p:nvPicPr>
          <p:cNvPr id="10" name="Picture 9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3E6C6386-945C-47E0-A075-7592821D61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9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_tumman_vihreä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A28C2B3-EED9-4BDF-AC6A-C2BFC1453DA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605A358-014F-48BC-99D7-1F4227F7F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737" y="3069240"/>
            <a:ext cx="9026525" cy="2264569"/>
          </a:xfrm>
        </p:spPr>
        <p:txBody>
          <a:bodyPr anchor="t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8" name="Graphic 7" descr="Closed quotation mark">
            <a:extLst>
              <a:ext uri="{FF2B5EF4-FFF2-40B4-BE49-F238E27FC236}">
                <a16:creationId xmlns:a16="http://schemas.microsoft.com/office/drawing/2014/main" id="{A0E55188-C435-4ADB-89AF-C484D0CC34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375" y="225439"/>
            <a:ext cx="4206846" cy="4206846"/>
          </a:xfrm>
          <a:prstGeom prst="rect">
            <a:avLst/>
          </a:prstGeom>
        </p:spPr>
      </p:pic>
      <p:pic>
        <p:nvPicPr>
          <p:cNvPr id="9" name="Graphic 8" descr="Closed quotation mark">
            <a:extLst>
              <a:ext uri="{FF2B5EF4-FFF2-40B4-BE49-F238E27FC236}">
                <a16:creationId xmlns:a16="http://schemas.microsoft.com/office/drawing/2014/main" id="{5CC0672F-9201-45FA-9419-DF8790A0BC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877175" y="3230386"/>
            <a:ext cx="4206846" cy="4206846"/>
          </a:xfrm>
          <a:prstGeom prst="rect">
            <a:avLst/>
          </a:prstGeom>
        </p:spPr>
      </p:pic>
      <p:pic>
        <p:nvPicPr>
          <p:cNvPr id="10" name="Picture 9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FE4D2E0D-6F0C-4473-9A14-F0C36B7C2D2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8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_vaalean_vihreä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4D3C9BD-E553-4532-8F1B-692757DFFA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B7FEA2D-6A52-47ED-8DFD-956DBBF7B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737" y="3069240"/>
            <a:ext cx="9026525" cy="2264569"/>
          </a:xfrm>
        </p:spPr>
        <p:txBody>
          <a:bodyPr anchor="t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3" name="Graphic 2" descr="Closed quotation mark">
            <a:extLst>
              <a:ext uri="{FF2B5EF4-FFF2-40B4-BE49-F238E27FC236}">
                <a16:creationId xmlns:a16="http://schemas.microsoft.com/office/drawing/2014/main" id="{CFBDBB6F-3A4D-4629-93D3-14502AE8EC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375" y="225439"/>
            <a:ext cx="4206846" cy="4206846"/>
          </a:xfrm>
          <a:prstGeom prst="rect">
            <a:avLst/>
          </a:prstGeom>
        </p:spPr>
      </p:pic>
      <p:pic>
        <p:nvPicPr>
          <p:cNvPr id="12" name="Graphic 11" descr="Closed quotation mark">
            <a:extLst>
              <a:ext uri="{FF2B5EF4-FFF2-40B4-BE49-F238E27FC236}">
                <a16:creationId xmlns:a16="http://schemas.microsoft.com/office/drawing/2014/main" id="{FDCD013D-750B-40EC-B3FD-30866C557B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877175" y="3230386"/>
            <a:ext cx="4206846" cy="4206846"/>
          </a:xfrm>
          <a:prstGeom prst="rect">
            <a:avLst/>
          </a:prstGeom>
        </p:spPr>
      </p:pic>
      <p:pic>
        <p:nvPicPr>
          <p:cNvPr id="6" name="Picture 5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F5C3D7A0-CEE8-4810-AC66-8EEF47827F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94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_tumman_sin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F164F4-88DD-4DB6-A969-CF67CBF9190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0D7ED0F-9041-499A-921C-AEFDAC4F8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737" y="3069240"/>
            <a:ext cx="9026525" cy="2264569"/>
          </a:xfrm>
        </p:spPr>
        <p:txBody>
          <a:bodyPr anchor="t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8" name="Graphic 7" descr="Closed quotation mark">
            <a:extLst>
              <a:ext uri="{FF2B5EF4-FFF2-40B4-BE49-F238E27FC236}">
                <a16:creationId xmlns:a16="http://schemas.microsoft.com/office/drawing/2014/main" id="{2DF3ECAD-51F9-426B-BA2A-A31D15606B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375" y="225439"/>
            <a:ext cx="4206846" cy="4206846"/>
          </a:xfrm>
          <a:prstGeom prst="rect">
            <a:avLst/>
          </a:prstGeom>
        </p:spPr>
      </p:pic>
      <p:pic>
        <p:nvPicPr>
          <p:cNvPr id="9" name="Graphic 8" descr="Closed quotation mark">
            <a:extLst>
              <a:ext uri="{FF2B5EF4-FFF2-40B4-BE49-F238E27FC236}">
                <a16:creationId xmlns:a16="http://schemas.microsoft.com/office/drawing/2014/main" id="{054D988B-BD2E-4868-BD0C-0286426709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877175" y="3230386"/>
            <a:ext cx="4206846" cy="4206846"/>
          </a:xfrm>
          <a:prstGeom prst="rect">
            <a:avLst/>
          </a:prstGeom>
        </p:spPr>
      </p:pic>
      <p:pic>
        <p:nvPicPr>
          <p:cNvPr id="6" name="Picture 5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9BD1C4AC-F731-4E7C-B6EF-52E5B96F5D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28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iotsikko_vaalea_fuk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DCB01C-A9CF-445C-9A1A-5DF3BC0618D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D7BD377-A4BF-474C-8BF1-1CBA4AFD4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04504"/>
            <a:ext cx="10515600" cy="150018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7" name="Picture 6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BAD7213B-62A6-4498-8992-D0679296D3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45AC2FB1-4057-3159-07A7-90A6B023B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96271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  <a:cs typeface="Poppins ExtraBold" panose="000009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6E5A50-70BE-6EC2-40F1-6276C04A9A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7" y="6013609"/>
            <a:ext cx="3995613" cy="8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89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_vaalean_sin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ACB5D14-0A9E-4CB4-A060-CF81F97CF1E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605A358-014F-48BC-99D7-1F4227F7F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737" y="3069240"/>
            <a:ext cx="9026525" cy="2264569"/>
          </a:xfrm>
        </p:spPr>
        <p:txBody>
          <a:bodyPr anchor="t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8" name="Graphic 7" descr="Closed quotation mark">
            <a:extLst>
              <a:ext uri="{FF2B5EF4-FFF2-40B4-BE49-F238E27FC236}">
                <a16:creationId xmlns:a16="http://schemas.microsoft.com/office/drawing/2014/main" id="{A0E55188-C435-4ADB-89AF-C484D0CC34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375" y="225439"/>
            <a:ext cx="4206846" cy="4206846"/>
          </a:xfrm>
          <a:prstGeom prst="rect">
            <a:avLst/>
          </a:prstGeom>
        </p:spPr>
      </p:pic>
      <p:pic>
        <p:nvPicPr>
          <p:cNvPr id="9" name="Graphic 8" descr="Closed quotation mark">
            <a:extLst>
              <a:ext uri="{FF2B5EF4-FFF2-40B4-BE49-F238E27FC236}">
                <a16:creationId xmlns:a16="http://schemas.microsoft.com/office/drawing/2014/main" id="{5CC0672F-9201-45FA-9419-DF8790A0BC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877175" y="3230386"/>
            <a:ext cx="4206846" cy="4206846"/>
          </a:xfrm>
          <a:prstGeom prst="rect">
            <a:avLst/>
          </a:prstGeom>
        </p:spPr>
      </p:pic>
      <p:pic>
        <p:nvPicPr>
          <p:cNvPr id="6" name="Picture 5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6C7CBFF0-AFA3-42D3-93F0-41E668754A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95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alto_pal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3383C-D902-4359-B134-36B4C4F73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81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B999F5-4813-427F-A4E4-5335441DB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3932237" cy="370849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00F1A4-B81E-45E1-9606-07525FFE2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F7C74-FDAC-47C9-85FF-A93A4A77D2DE}" type="datetime1">
              <a:rPr lang="fi-FI" smtClean="0"/>
              <a:t>30.8.2023</a:t>
            </a:fld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40F95E-9FAF-473A-8740-38C0D6F75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4EB64A9-0753-493D-931D-D429FE2A2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96519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7897217-BD8C-4F57-9294-7DC932179A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79530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oli_sivua_kuva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E54EFB4-12B2-4DFE-9F2E-3D2DD7CA7A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88306" y="0"/>
            <a:ext cx="490369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96869CB-89D0-4DA9-89A5-3150AD97A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6036141" cy="370849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9055EB-5B06-42A3-A3F7-9558E538E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6036141" cy="96519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1" name="Picture 10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93E22456-AB22-4CB4-9C0E-E7E2302CA3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8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oli_sivua_kuva_tumma_fuk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4224DE-DE84-4CDB-804C-D62F8DBAD4A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36513FB-22B8-45CF-AEF7-A64E2EBADB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88306" y="0"/>
            <a:ext cx="490369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89C3558-BCB4-4A57-AFB2-95ED2FE281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6036141" cy="3708494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68424A2-D2D4-4E4F-9B59-69E589A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6036141" cy="965199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5" name="Picture 14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3FEABE71-E81F-4523-B5C3-B7A2E66D3C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90C2AF-CB60-A3B1-B458-FED117B8FF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668" y="6088340"/>
            <a:ext cx="2428223" cy="70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oli_sivua_kuva_vaalea_fuk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D6E9C94-F91C-4351-80A3-EF626BB6D9F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C731633-EDC4-4E10-A99C-BCF4E3D47F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88306" y="0"/>
            <a:ext cx="490369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4383859-0CAC-4E51-BE74-57E16ABFB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6036141" cy="3708494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A68DA7D-4465-4F6E-8E5C-4866B5E82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6036141" cy="965199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7" name="Picture 16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97076935-D697-414D-AD85-CDF94E8903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4325C9-5EB9-40EC-7914-EA2365B511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668" y="6088340"/>
            <a:ext cx="2428223" cy="70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2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oli_sivua_kuva_tumman_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4D596EB-6C87-4E77-A282-E8F4AC510AA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79554269-A758-425E-A7A9-3297720BD1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88306" y="0"/>
            <a:ext cx="490369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2DA1327E-385A-450D-B8CB-02C8C36636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6036141" cy="3708494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04CD8A6-3E7E-41DC-8B95-CADBC6BE8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6036141" cy="965199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9" name="Picture 18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969AA01B-7F14-434E-9FCE-1A5429402C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E3D616-4175-D063-2C84-3F399C0C95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668" y="6088340"/>
            <a:ext cx="2428223" cy="70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15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oli_sivua_kuva_vaalean_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3197DA-176C-4FE5-917B-D17DC70B754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A7A8F4DB-F8D7-4D33-9C7B-C531A05990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88306" y="0"/>
            <a:ext cx="490369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0538F70-F123-419A-9310-6629993937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6036141" cy="3708494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0D085CB-FF03-477D-99B3-E2B4ACDB9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6036141" cy="965199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7" name="Picture 16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32B46A89-505B-4C00-9603-774EE16B94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C36E70-D552-72B7-BBCB-A1F48A6D8B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668" y="6088340"/>
            <a:ext cx="2428223" cy="70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36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oli_sivua_kuva_tumman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Deciduous tree">
            <a:extLst>
              <a:ext uri="{FF2B5EF4-FFF2-40B4-BE49-F238E27FC236}">
                <a16:creationId xmlns:a16="http://schemas.microsoft.com/office/drawing/2014/main" id="{A93C0E96-BAF3-4CE6-893E-BBBF4EBBF8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85642" y="2665254"/>
            <a:ext cx="4720908" cy="472090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0E12F5B-6168-40D0-A95F-7BDBB48756D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9CACB86E-ED50-48E8-88C1-FFE2056D2C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88306" y="0"/>
            <a:ext cx="490369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120CEAFD-8292-45D3-B6A0-B7E4450267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6036141" cy="3708494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2DDBF5D-668F-4A0C-B7A0-CADB0FE88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6036141" cy="965199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9" name="Picture 18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8F3EC7DD-D9F8-4C93-8A6B-1B071ABDC33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D79C03-0C39-74EE-423B-C22C833804A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668" y="6088340"/>
            <a:ext cx="2428223" cy="70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5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oli_sivua_kuva_vaalean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C4A104B-18AA-4D32-99D1-997AD72450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75F519A0-39B0-4EC5-A2A2-3EA7712143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88306" y="0"/>
            <a:ext cx="490369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D42A1AF-7F9C-4CF2-BBFC-B82C6AD759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6036141" cy="3708494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E104650-C3CA-4705-9048-D79637A33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6036141" cy="965199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7" name="Picture 16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8A0A90A8-9FE0-4C37-82BD-085ACB37DF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661B80-766C-AA5D-B863-C69ED3CF21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668" y="6088340"/>
            <a:ext cx="2428223" cy="70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09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aa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746F1-38DD-4FD1-8721-CA848852F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6F0F28-7AEF-4281-9330-AB1ACB5791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830CEB-310C-4C23-BD33-AD1ABF5D4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634-4747-4C18-9630-96A196DBF87F}" type="datetime1">
              <a:rPr lang="fi-FI" smtClean="0"/>
              <a:t>30.8.2023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DFE85-AC06-48FB-92D6-25F3F0EA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C718087-0904-42CB-BF7F-BF506ABCAA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125445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iotsikko_tumman_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F15C473-637B-4F74-89B6-7827FF4848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4837C24-9D16-44F1-9A88-B5B4D6429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04504"/>
            <a:ext cx="10515600" cy="150018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0" name="Picture 9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2050A66B-6ABF-42AA-92F8-DD58BCB477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7B6EE8B-510D-2582-2E8F-CF526382F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96271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  <a:cs typeface="Poppins ExtraBold" panose="000009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71744B-D15D-4350-0EE6-5772C9C909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7" y="6013609"/>
            <a:ext cx="3995613" cy="8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3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aaka_ja_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0FA221-AA95-4298-AD12-8A88E18CD9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033271"/>
            <a:ext cx="2628900" cy="514369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9273D4-E8DF-45BF-9698-4447602788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033271"/>
            <a:ext cx="7734300" cy="514369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20074-A776-4019-A129-04037FC89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E36B-1FB8-4D59-A82C-0E27C43A5F1F}" type="datetime1">
              <a:rPr lang="fi-FI" smtClean="0"/>
              <a:t>30.8.2023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14635-FF9B-4224-842E-C960380FA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FF30BED-DFC0-40F3-8884-6966E14F2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384808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ruutu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8FAA00-08CB-4D42-BC42-5FD10B8E1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43059-99C1-4944-9656-B1D921B30889}" type="datetime1">
              <a:rPr lang="fi-FI" smtClean="0"/>
              <a:t>30.8.2023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36D59-2219-4745-8866-3C10FB77A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5469C93-8108-497E-AE09-69B91A1ABF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EFA9397-4EC2-428C-8028-EC8F9418B7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13" name="Picture 12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7042E8DA-BDAD-400E-B10D-5DDB2028D5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187"/>
            <a:ext cx="3645475" cy="308997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5960C26-0006-4CDB-BFA6-EED7F960FBB8}"/>
              </a:ext>
            </a:extLst>
          </p:cNvPr>
          <p:cNvSpPr/>
          <p:nvPr userDrawn="1"/>
        </p:nvSpPr>
        <p:spPr>
          <a:xfrm>
            <a:off x="9983495" y="0"/>
            <a:ext cx="2208505" cy="1615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7633F30-81AA-4E31-B02C-5D35D29203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060"/>
            <a:ext cx="3645475" cy="3089974"/>
          </a:xfrm>
          <a:prstGeom prst="rect">
            <a:avLst/>
          </a:prstGeom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60B4022C-4631-4B82-ABDB-2F2B7E388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77091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ruutu_Tumma_fuk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5B170-1F73-4995-907A-3CE28F8F7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5" name="Picture 4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822A6C1A-8158-4EA3-ACD3-C75B761DA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187"/>
            <a:ext cx="3645475" cy="308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30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ruutu_vaalea_fuk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5" name="Picture 4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822A6C1A-8158-4EA3-ACD3-C75B761DA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187"/>
            <a:ext cx="3645475" cy="3089974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F29E16C2-DD1D-46F6-957F-EE09D6BF01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1650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ruutu_tumman_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5" name="Picture 4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822A6C1A-8158-4EA3-ACD3-C75B761DA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187"/>
            <a:ext cx="3645475" cy="3089974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23FD2BAE-B8DE-4587-9345-2E2259F2C8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442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ruutu_vaalean_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5" name="Picture 4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822A6C1A-8158-4EA3-ACD3-C75B761DA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187"/>
            <a:ext cx="3645475" cy="3089974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C85E5319-AD4C-4D4B-AE7D-DD9B919BEA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8897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ruutu_tumman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5" name="Picture 4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822A6C1A-8158-4EA3-ACD3-C75B761DA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187"/>
            <a:ext cx="3645475" cy="3089974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DD0FB769-AC07-4B9E-B378-56A799104E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2116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ruutu_vaalean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5" name="Picture 4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822A6C1A-8158-4EA3-ACD3-C75B761DA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187"/>
            <a:ext cx="3645475" cy="3089974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E1246EE3-4000-4BE3-A508-6E5DE4B6E6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9440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ruutu_valkoinen_ku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C03B558-6B57-4598-B3E8-8733F4936D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83495" y="6257748"/>
            <a:ext cx="1074804" cy="365125"/>
          </a:xfrm>
        </p:spPr>
        <p:txBody>
          <a:bodyPr/>
          <a:lstStyle/>
          <a:p>
            <a:fld id="{54D43059-99C1-4944-9656-B1D921B30889}" type="datetime1">
              <a:rPr lang="fi-FI" smtClean="0"/>
              <a:t>30.8.2023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D928AD-5ED4-4BF6-839E-DB314089D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5568" y="6257749"/>
            <a:ext cx="603473" cy="365125"/>
          </a:xfrm>
        </p:spPr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4890241-FB3C-4BAC-8DB3-B8C212506C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6" name="Picture 15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6AB84055-9B6F-4667-A415-4141BF2F68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187"/>
            <a:ext cx="3645475" cy="3089974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471F456E-EC89-42DF-8E0F-AF14097D32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994" y="1686720"/>
            <a:ext cx="3649916" cy="34747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27861D-71CD-4784-A6DE-E6BC1DB56222}"/>
              </a:ext>
            </a:extLst>
          </p:cNvPr>
          <p:cNvSpPr/>
          <p:nvPr userDrawn="1"/>
        </p:nvSpPr>
        <p:spPr>
          <a:xfrm>
            <a:off x="9983495" y="0"/>
            <a:ext cx="2208505" cy="1615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244C952-ACC9-4870-B87B-DE9F734AC3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BAF4B34-5544-4425-BC30-F1719B0E7A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1024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ruutu_tumma_fuksia_ku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6" name="Picture 5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5D0F3E8B-B9D6-401B-89DB-DECA733FA2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876" y="1691640"/>
            <a:ext cx="3649916" cy="347472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DE43FBDA-6A76-4C18-A40B-135DDDB133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5532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iotsikko_vaalean_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D0DAA0E-1818-42FF-BB6C-93FD419E1718}"/>
              </a:ext>
            </a:extLst>
          </p:cNvPr>
          <p:cNvSpPr/>
          <p:nvPr userDrawn="1"/>
        </p:nvSpPr>
        <p:spPr>
          <a:xfrm>
            <a:off x="0" y="-24350"/>
            <a:ext cx="12192000" cy="68823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3585F5-0AE9-47A4-B6C9-1F5AA8AF3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04504"/>
            <a:ext cx="10515600" cy="150018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A073B5-0C86-430C-876B-7CC72F534E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93212" y="45742"/>
            <a:ext cx="1541484" cy="141302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8F3D0C-FE85-C7EC-A872-C0FBF657FF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96271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j-lt"/>
                <a:cs typeface="Poppins ExtraBold" panose="000009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CA65C1-4299-B703-D330-E7D0BAA1CF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771" y="6013609"/>
            <a:ext cx="3786865" cy="8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32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ruutu_vaalea_fuksia_ku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6" name="Picture 5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14FCAC9C-93C3-4BF3-AA69-FB92EE27B6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876" y="1691640"/>
            <a:ext cx="3649916" cy="347472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59A810C5-B4CB-4CA1-BD55-C47CB42A2D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5391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ruutu_tumman_vihreä_ku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6" name="Picture 5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81566161-9E2C-4A0C-B626-D0B4BE1F3E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876" y="1691640"/>
            <a:ext cx="3649916" cy="347472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980E20D1-D886-4B9B-95ED-C140C27CF2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1376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ruutu_vaalean_vihreä_ku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6" name="Picture 5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32E69FE4-0D14-42F3-8ED8-B83ACA2DCA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876" y="1691640"/>
            <a:ext cx="3649916" cy="347472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8613A93D-8363-4E19-AF2A-C1E5BE292E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254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ruutu_tumman_sininen_ku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6" name="Picture 5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3339BBCE-72EB-4416-82B5-95E4D23ADF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876" y="1691640"/>
            <a:ext cx="3649916" cy="347472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E1FF54F5-9DEB-4FA4-844B-89951CEC0A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6174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ruutu_vaalean_sininen_ku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6" name="Picture 5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D8FE91E8-160A-4795-8140-A27E90907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876" y="1691640"/>
            <a:ext cx="3649916" cy="347472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57E17517-7728-4F78-A9C8-D10F70FA19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8564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_ranskalaiset_viiv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1133D-692A-4488-9BA5-BB01BBC4C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05DE7-9A18-4FFD-BB85-379C5A20C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24539" y="6257749"/>
            <a:ext cx="945718" cy="365125"/>
          </a:xfrm>
        </p:spPr>
        <p:txBody>
          <a:bodyPr/>
          <a:lstStyle/>
          <a:p>
            <a:fld id="{CCE76DBD-9ABD-401A-ACC4-8E3C979D470F}" type="datetime1">
              <a:rPr lang="fi-FI" smtClean="0"/>
              <a:t>30.8.2023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63EE8-A52B-409A-9FBC-73FBB2C25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6539525-7551-48F7-8D8F-A020ECBC3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69" y="1299308"/>
            <a:ext cx="11205372" cy="4729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B766A24-A8D9-4DFA-BA8B-3E0D6E55AD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286054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_ranskalaiset_viivat_iso_kontra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5B1E6AE-7991-4811-B577-296CC00A00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21133D-692A-4488-9BA5-BB01BBC4C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9F2CD-E67A-48D8-85FB-E255AB0F4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2pPr>
            <a:lvl3pPr>
              <a:defRPr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3pPr>
            <a:lvl4pPr>
              <a:defRPr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4pPr>
            <a:lvl5pPr>
              <a:defRPr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05DE7-9A18-4FFD-BB85-379C5A20C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fld id="{8EA296CD-E0BD-4577-BBD9-E7A21CDFDC56}" type="datetime1">
              <a:rPr lang="fi-FI" smtClean="0"/>
              <a:t>30.8.2023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63EE8-A52B-409A-9FBC-73FBB2C25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fld id="{D5C7B8F6-2765-465B-BF52-D1DF320C1AE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ED7AE67-BFE6-4581-BDEA-4D59AC1661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5818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fi-FI"/>
              <a:t>Alatunniste</a:t>
            </a:r>
          </a:p>
        </p:txBody>
      </p:sp>
      <p:pic>
        <p:nvPicPr>
          <p:cNvPr id="9" name="Picture 8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3143DAC5-3469-4AA9-93A1-540B07AA9A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71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_perus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F713E9-B21F-4277-80A4-C06234167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CF40-C63D-4563-8757-6DC4E6BF2D21}" type="datetime1">
              <a:rPr lang="fi-FI" smtClean="0"/>
              <a:t>30.8.2023</a:t>
            </a:fld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5944B-F0B9-4271-96BA-E6828C38A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FA8EAF9-11C2-4317-B287-93C13C547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68" y="487242"/>
            <a:ext cx="9569557" cy="6131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F52C2CD-20CF-4F2D-8C05-1ADF71215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69" y="1299308"/>
            <a:ext cx="11205372" cy="4729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7BE2601-7626-456C-A31B-5113E25B12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280434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_perusteksti__iso_kontra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D2F3555-CD9C-4A92-8B27-541D98696F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BE8E40-DB24-4417-9B9F-DD455E75B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68" y="487242"/>
            <a:ext cx="9569557" cy="6131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2909738-C33F-4A34-AAC5-D8CC68D57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69" y="1299308"/>
            <a:ext cx="11205372" cy="472935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CDF18EE7-9383-4F29-9633-1E17FABF92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83495" y="6257748"/>
            <a:ext cx="107480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fld id="{8EA296CD-E0BD-4577-BBD9-E7A21CDFDC56}" type="datetime1">
              <a:rPr lang="fi-FI" smtClean="0"/>
              <a:t>30.8.2023</a:t>
            </a:fld>
            <a:endParaRPr lang="fi-FI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0D6F42B-ECEF-4E0B-8919-35D7F9421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5568" y="6257749"/>
            <a:ext cx="60347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fld id="{D5C7B8F6-2765-465B-BF52-D1DF320C1AE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50BF15F-1467-4D60-A574-00A4D5145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5818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fi-FI"/>
              <a:t>Alatunniste</a:t>
            </a:r>
          </a:p>
        </p:txBody>
      </p:sp>
      <p:pic>
        <p:nvPicPr>
          <p:cNvPr id="15" name="Picture 14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D361B35F-DECC-405A-82A1-D429BC581D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23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_palstaa_ranskalaiset-viiv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6D75F-9311-4EB4-B38D-B4E0EE179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8F0DA0-946D-445D-ADA1-18880E3E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E38DE-4805-4D44-9515-01E7263DA904}" type="datetime1">
              <a:rPr lang="fi-FI" smtClean="0"/>
              <a:t>30.8.2023</a:t>
            </a:fld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06BF10-D4FF-4D46-9E24-ADC7CD834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A6BCEC4-81A3-42F5-B62D-4067B34C561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3667" y="1299308"/>
            <a:ext cx="5475251" cy="47293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9AF520A-DFB6-46AA-A90E-73856CB6FBB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03790" y="1299307"/>
            <a:ext cx="5475251" cy="472935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8DAE261-03D8-472D-B14F-C1DF423A71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329738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iotsikko_tumman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019E351-BD38-4277-ACBC-BAB6F0B4EDE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AEBCB3B-E258-4D1D-BC07-970AA3335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04504"/>
            <a:ext cx="10515600" cy="150018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0" name="Picture 9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FB4ABDF5-105C-4805-AE9A-307C01A7B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02701EE-1F35-C743-235E-AB7EE8CC2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96271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  <a:cs typeface="Poppins ExtraBold" panose="000009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89F848-5A1E-E6EF-A49E-79EB0302FF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7" y="6013609"/>
            <a:ext cx="3995613" cy="8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97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_palstaa_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6D75F-9311-4EB4-B38D-B4E0EE179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8F0DA0-946D-445D-ADA1-18880E3E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4D4C2-B25A-4281-8A5B-F03DB99CFAB5}" type="datetime1">
              <a:rPr lang="fi-FI" smtClean="0"/>
              <a:t>30.8.2023</a:t>
            </a:fld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06BF10-D4FF-4D46-9E24-ADC7CD834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2A0A1FC-CD35-4C4A-8830-0BF62F39662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3667" y="1299308"/>
            <a:ext cx="5475251" cy="4729356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0265E24-119F-4E75-B1BC-37B74F31F78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03790" y="1299307"/>
            <a:ext cx="5475251" cy="472935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2242108-567E-4E86-8B9F-64DA7D5726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379181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iotsikko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FC5D1-A434-41C0-A0AC-FA8C98998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B1729-6068-4313-B10B-F87937706A72}" type="datetime1">
              <a:rPr lang="fi-FI" smtClean="0"/>
              <a:t>30.8.2023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A87B9-8B1F-4CE1-B8BD-8B9631551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1378340-C080-47C5-983F-3EEBF0D75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04504"/>
            <a:ext cx="10515600" cy="150018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074EB3E-6D1F-4DA0-B8DD-662308A06C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96271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1F1CEFC-91A9-4473-A413-6D4A96A9FA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72303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Valiotsikko_tumma_fuk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75B7F77-A7E2-4A93-AF37-79AB6652175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B7582F-B7A6-4B6B-AF59-21885C1D6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04504"/>
            <a:ext cx="10515600" cy="150018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9DD4A-F530-4694-A831-4C3DFA62E2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96271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33F4A4EE-00AB-4282-8B80-FFBD6A5975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65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iotsikko_vaalea_fuk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DCB01C-A9CF-445C-9A1A-5DF3BC0618D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D7BD377-A4BF-474C-8BF1-1CBA4AFD4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04504"/>
            <a:ext cx="10515600" cy="150018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7" name="Picture 6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BAD7213B-62A6-4498-8992-D0679296D3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2661861-E2B4-4569-9046-09C46D4E9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96271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50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iotsikko_tumman_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F15C473-637B-4F74-89B6-7827FF4848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4837C24-9D16-44F1-9A88-B5B4D6429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04504"/>
            <a:ext cx="10515600" cy="150018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0" name="Picture 9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2050A66B-6ABF-42AA-92F8-DD58BCB477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3EF3E0C-E143-4869-AB2D-01521C748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96271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353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iotsikko_vaalean_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D0DAA0E-1818-42FF-BB6C-93FD419E171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3585F5-0AE9-47A4-B6C9-1F5AA8AF3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04504"/>
            <a:ext cx="10515600" cy="150018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8" name="Picture 7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4AA073B5-0C86-430C-876B-7CC72F534E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976429D-E743-473B-911E-0D3475E1C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96271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756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iotsikko_tumman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019E351-BD38-4277-ACBC-BAB6F0B4EDE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AEBCB3B-E258-4D1D-BC07-970AA3335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04504"/>
            <a:ext cx="10515600" cy="150018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0" name="Picture 9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FB4ABDF5-105C-4805-AE9A-307C01A7B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E131B01-AC82-4692-92E3-C8B0D9B6D2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96271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317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iotsikko_vaalean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331C4A3-3B70-473F-87DC-97F62378B29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C2ADAF-8754-4CBB-B2D1-1331D17D2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04504"/>
            <a:ext cx="10515600" cy="150018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8" name="Picture 7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3B8B122C-4305-4D0B-A2FA-D71C3E41AA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645C489-F115-4649-ACED-0F6A7FCAB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96271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375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F713E9-B21F-4277-80A4-C06234167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60E5C-EBDA-4D35-835F-C4EA74A72D71}" type="datetime1">
              <a:rPr lang="fi-FI" smtClean="0"/>
              <a:t>30.8.2023</a:t>
            </a:fld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5944B-F0B9-4271-96BA-E6828C38A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56CC2-9C69-4506-ADB6-C3431FE02F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273383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a_ku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F713E9-B21F-4277-80A4-C06234167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60E5C-EBDA-4D35-835F-C4EA74A72D71}" type="datetime1">
              <a:rPr lang="fi-FI" smtClean="0"/>
              <a:t>30.8.2023</a:t>
            </a:fld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5944B-F0B9-4271-96BA-E6828C38A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F2D2C7BF-71D4-48BF-9DD2-FE65AF4A26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90" y="812800"/>
            <a:ext cx="5496219" cy="5232400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E94213E-8A70-4CDD-9D43-D0A90C3E1C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328287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iotsikko_vaalean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331C4A3-3B70-473F-87DC-97F62378B29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47EF7F-2D18-51EC-A1BF-867D0F7F9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04504"/>
            <a:ext cx="10515600" cy="150018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5748E6B-8561-AFE5-0BA3-E3911081FA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93212" y="45742"/>
            <a:ext cx="1541484" cy="1413028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5B42F6F-48E8-FD63-145C-0EFC8293C6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96271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  <a:latin typeface="+mj-lt"/>
                <a:cs typeface="Poppins ExtraBold" panose="000009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BC3D0E-08E6-EA20-9AED-A243977036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771" y="6013609"/>
            <a:ext cx="3786865" cy="8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4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irakka_ja_sel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F713E9-B21F-4277-80A4-C06234167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692EF-5F1C-49F9-BF88-7C49994B5FB9}" type="datetime1">
              <a:rPr lang="fi-FI" smtClean="0"/>
              <a:t>30.8.2023</a:t>
            </a:fld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5944B-F0B9-4271-96BA-E6828C38A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62D0573-C666-4B1A-9757-E53C856462B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511761650"/>
              </p:ext>
            </p:extLst>
          </p:nvPr>
        </p:nvGraphicFramePr>
        <p:xfrm>
          <a:off x="850900" y="1314449"/>
          <a:ext cx="6329829" cy="4508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F594614-D71D-4F1E-8614-54BFC47CA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1563" y="1314449"/>
            <a:ext cx="3932237" cy="45085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EF112B-7659-4965-8D51-4E3F618E5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68" y="487242"/>
            <a:ext cx="9569557" cy="6131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8CB20B9-BF14-48B7-8FBF-55A893F501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65618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kit_ja_sel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F713E9-B21F-4277-80A4-C06234167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D8E3C-1D77-4DE1-BFA6-56BDED8E6778}" type="datetime1">
              <a:rPr lang="fi-FI" smtClean="0"/>
              <a:t>30.8.2023</a:t>
            </a:fld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5944B-F0B9-4271-96BA-E6828C38A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62D0573-C666-4B1A-9757-E53C856462B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814996318"/>
              </p:ext>
            </p:extLst>
          </p:nvPr>
        </p:nvGraphicFramePr>
        <p:xfrm>
          <a:off x="850900" y="1314449"/>
          <a:ext cx="6311900" cy="4508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F594614-D71D-4F1E-8614-54BFC47CA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1563" y="1314449"/>
            <a:ext cx="3932237" cy="45085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E089EDF-B6EA-42D8-ABC5-DC3F5127A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68" y="487242"/>
            <a:ext cx="9569557" cy="6131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B898320-2141-47A4-9BD0-C34010A7F7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198772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tumma_fuks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92E092F-4C18-4469-8E83-6A834109ED1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2FAAFFF-5F2B-4165-A1EB-978BD4A568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0956" y="1967371"/>
            <a:ext cx="7050087" cy="2291431"/>
          </a:xfrm>
        </p:spPr>
        <p:txBody>
          <a:bodyPr>
            <a:noAutofit/>
          </a:bodyPr>
          <a:lstStyle>
            <a:lvl1pPr marL="0" indent="0" algn="ctr">
              <a:buNone/>
              <a:defRPr sz="18000" spc="-15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5B32EA3-DA3E-406D-8BC9-DB57E97263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70956" y="4416489"/>
            <a:ext cx="7050087" cy="1531937"/>
          </a:xfrm>
        </p:spPr>
        <p:txBody>
          <a:bodyPr>
            <a:normAutofit/>
          </a:bodyPr>
          <a:lstStyle>
            <a:lvl1pPr marL="0" indent="0" algn="ctr">
              <a:buNone/>
              <a:defRPr sz="4000" b="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66B60650-2462-4885-BDFA-965FD8BF2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8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vaalea_fuks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300340-25EF-4F66-8FC0-3524FCC23AB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Picture 8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0D5E3786-1E77-41FF-ACC3-2C07F23E9A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F1B5D48-4242-4826-A42D-1C0E5FCCC6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0956" y="1967371"/>
            <a:ext cx="7050087" cy="2291431"/>
          </a:xfrm>
        </p:spPr>
        <p:txBody>
          <a:bodyPr>
            <a:noAutofit/>
          </a:bodyPr>
          <a:lstStyle>
            <a:lvl1pPr marL="0" indent="0" algn="ctr">
              <a:buNone/>
              <a:defRPr sz="18000" spc="-15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043C049-6F47-4EDC-8A11-AB6D0B54DD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70956" y="4416489"/>
            <a:ext cx="7050087" cy="1531937"/>
          </a:xfrm>
        </p:spPr>
        <p:txBody>
          <a:bodyPr>
            <a:normAutofit/>
          </a:bodyPr>
          <a:lstStyle>
            <a:lvl1pPr marL="0" indent="0" algn="ctr">
              <a:buNone/>
              <a:defRPr sz="4000" b="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270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tumman_vihreä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053C6DA-FD50-4615-B8FB-FF833B6B874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3" name="Picture 12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E2367D72-1261-4F4B-95BA-C217F9F6FE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A6A6FA9C-9693-41F4-94AB-9CFEBE4D61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0956" y="1967371"/>
            <a:ext cx="7050087" cy="2291431"/>
          </a:xfrm>
        </p:spPr>
        <p:txBody>
          <a:bodyPr>
            <a:noAutofit/>
          </a:bodyPr>
          <a:lstStyle>
            <a:lvl1pPr marL="0" indent="0" algn="ctr">
              <a:buNone/>
              <a:defRPr sz="18000" spc="-15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4DC7C3D-8C0C-4EE6-A1ED-512CABE2A8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70956" y="4416489"/>
            <a:ext cx="7050087" cy="1531937"/>
          </a:xfrm>
        </p:spPr>
        <p:txBody>
          <a:bodyPr>
            <a:normAutofit/>
          </a:bodyPr>
          <a:lstStyle>
            <a:lvl1pPr marL="0" indent="0" algn="ctr">
              <a:buNone/>
              <a:defRPr sz="4000" b="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057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vaalean_vihreä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FDCB13-2229-4EDE-9601-A214D628E3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Picture 9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0E4A42AB-E5D2-487E-A666-3E81D0EC4C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8C5E4AEF-C726-4AC5-95EF-86442AE4FA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0956" y="1967371"/>
            <a:ext cx="7050087" cy="2291431"/>
          </a:xfrm>
        </p:spPr>
        <p:txBody>
          <a:bodyPr>
            <a:noAutofit/>
          </a:bodyPr>
          <a:lstStyle>
            <a:lvl1pPr marL="0" indent="0" algn="ctr">
              <a:buNone/>
              <a:defRPr sz="18000" spc="-15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D7E7B63-FEC6-46AD-BAF9-6F5E89F7E2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70956" y="4416489"/>
            <a:ext cx="7050087" cy="1531937"/>
          </a:xfrm>
        </p:spPr>
        <p:txBody>
          <a:bodyPr>
            <a:normAutofit/>
          </a:bodyPr>
          <a:lstStyle>
            <a:lvl1pPr marL="0" indent="0" algn="ctr">
              <a:buNone/>
              <a:defRPr sz="4000" b="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741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tumman_sin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6DD7C14-1622-4EAE-AD65-6E914DFD8C1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3" name="Picture 12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2D6D991B-5BB1-4C8D-8A99-46E6234F7E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A10E897B-8842-4063-A68D-52441096F2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0956" y="1967371"/>
            <a:ext cx="7050087" cy="2291431"/>
          </a:xfrm>
        </p:spPr>
        <p:txBody>
          <a:bodyPr>
            <a:noAutofit/>
          </a:bodyPr>
          <a:lstStyle>
            <a:lvl1pPr marL="0" indent="0" algn="ctr">
              <a:buNone/>
              <a:defRPr sz="18000" spc="-15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FBC12AA-1DB8-4DB6-B0DE-7EE89D5A1D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70956" y="4416489"/>
            <a:ext cx="7050087" cy="1531937"/>
          </a:xfrm>
        </p:spPr>
        <p:txBody>
          <a:bodyPr>
            <a:normAutofit/>
          </a:bodyPr>
          <a:lstStyle>
            <a:lvl1pPr marL="0" indent="0" algn="ctr">
              <a:buNone/>
              <a:defRPr sz="4000" b="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197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vaalean_sin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AD99560-B70C-4CB4-8E0D-135C4B4F0D2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Picture 9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FAF58029-5C3F-4E73-9857-1AC430FAE0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9F2E9A8-E7DC-401B-9158-1405FE81D9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0956" y="1967371"/>
            <a:ext cx="7050087" cy="2291431"/>
          </a:xfrm>
        </p:spPr>
        <p:txBody>
          <a:bodyPr>
            <a:noAutofit/>
          </a:bodyPr>
          <a:lstStyle>
            <a:lvl1pPr marL="0" indent="0" algn="ctr">
              <a:buNone/>
              <a:defRPr sz="18000" spc="-15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5AF9C00-E9B2-4132-AE61-4B2B5924D1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70956" y="4416489"/>
            <a:ext cx="7050087" cy="1531937"/>
          </a:xfrm>
        </p:spPr>
        <p:txBody>
          <a:bodyPr>
            <a:normAutofit/>
          </a:bodyPr>
          <a:lstStyle>
            <a:lvl1pPr marL="0" indent="0" algn="ctr">
              <a:buNone/>
              <a:defRPr sz="4000" b="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545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_tumma_fuks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812B7F-03F8-47AC-A428-BF026456F91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B7FEA2D-6A52-47ED-8DFD-956DBBF7B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737" y="3069240"/>
            <a:ext cx="9026525" cy="2264569"/>
          </a:xfrm>
        </p:spPr>
        <p:txBody>
          <a:bodyPr anchor="t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3" name="Graphic 2" descr="Closed quotation mark">
            <a:extLst>
              <a:ext uri="{FF2B5EF4-FFF2-40B4-BE49-F238E27FC236}">
                <a16:creationId xmlns:a16="http://schemas.microsoft.com/office/drawing/2014/main" id="{CFBDBB6F-3A4D-4629-93D3-14502AE8EC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375" y="225439"/>
            <a:ext cx="4206846" cy="4206846"/>
          </a:xfrm>
          <a:prstGeom prst="rect">
            <a:avLst/>
          </a:prstGeom>
        </p:spPr>
      </p:pic>
      <p:pic>
        <p:nvPicPr>
          <p:cNvPr id="12" name="Graphic 11" descr="Closed quotation mark">
            <a:extLst>
              <a:ext uri="{FF2B5EF4-FFF2-40B4-BE49-F238E27FC236}">
                <a16:creationId xmlns:a16="http://schemas.microsoft.com/office/drawing/2014/main" id="{FDCD013D-750B-40EC-B3FD-30866C557B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877175" y="3230386"/>
            <a:ext cx="4206846" cy="4206846"/>
          </a:xfrm>
          <a:prstGeom prst="rect">
            <a:avLst/>
          </a:prstGeom>
        </p:spPr>
      </p:pic>
      <p:pic>
        <p:nvPicPr>
          <p:cNvPr id="8" name="Picture 7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2948B9A5-346C-4658-B145-33839B1205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0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_vaalea_fuks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63B5C1A-13B1-4DF6-9D59-D74F0DD9A7C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0D7ED0F-9041-499A-921C-AEFDAC4F8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737" y="3069240"/>
            <a:ext cx="9026525" cy="2264569"/>
          </a:xfrm>
        </p:spPr>
        <p:txBody>
          <a:bodyPr anchor="t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8" name="Graphic 7" descr="Closed quotation mark">
            <a:extLst>
              <a:ext uri="{FF2B5EF4-FFF2-40B4-BE49-F238E27FC236}">
                <a16:creationId xmlns:a16="http://schemas.microsoft.com/office/drawing/2014/main" id="{2DF3ECAD-51F9-426B-BA2A-A31D15606B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375" y="225439"/>
            <a:ext cx="4206846" cy="4206846"/>
          </a:xfrm>
          <a:prstGeom prst="rect">
            <a:avLst/>
          </a:prstGeom>
        </p:spPr>
      </p:pic>
      <p:pic>
        <p:nvPicPr>
          <p:cNvPr id="9" name="Graphic 8" descr="Closed quotation mark">
            <a:extLst>
              <a:ext uri="{FF2B5EF4-FFF2-40B4-BE49-F238E27FC236}">
                <a16:creationId xmlns:a16="http://schemas.microsoft.com/office/drawing/2014/main" id="{054D988B-BD2E-4868-BD0C-0286426709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877175" y="3230386"/>
            <a:ext cx="4206846" cy="4206846"/>
          </a:xfrm>
          <a:prstGeom prst="rect">
            <a:avLst/>
          </a:prstGeom>
        </p:spPr>
      </p:pic>
      <p:pic>
        <p:nvPicPr>
          <p:cNvPr id="10" name="Picture 9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3E6C6386-945C-47E0-A075-7592821D61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18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F713E9-B21F-4277-80A4-C06234167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92760E5C-EBDA-4D35-835F-C4EA74A72D71}" type="datetime1">
              <a:rPr lang="fi-FI" smtClean="0"/>
              <a:pPr/>
              <a:t>30.8.2023</a:t>
            </a:fld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5944B-F0B9-4271-96BA-E6828C38A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D5C7B8F6-2765-465B-BF52-D1DF320C1AE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56CC2-9C69-4506-ADB6-C3431FE02F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+mn-lt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94719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_tumman_vihreä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A28C2B3-EED9-4BDF-AC6A-C2BFC1453DA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605A358-014F-48BC-99D7-1F4227F7F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737" y="3069240"/>
            <a:ext cx="9026525" cy="2264569"/>
          </a:xfrm>
        </p:spPr>
        <p:txBody>
          <a:bodyPr anchor="t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8" name="Graphic 7" descr="Closed quotation mark">
            <a:extLst>
              <a:ext uri="{FF2B5EF4-FFF2-40B4-BE49-F238E27FC236}">
                <a16:creationId xmlns:a16="http://schemas.microsoft.com/office/drawing/2014/main" id="{A0E55188-C435-4ADB-89AF-C484D0CC34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375" y="225439"/>
            <a:ext cx="4206846" cy="4206846"/>
          </a:xfrm>
          <a:prstGeom prst="rect">
            <a:avLst/>
          </a:prstGeom>
        </p:spPr>
      </p:pic>
      <p:pic>
        <p:nvPicPr>
          <p:cNvPr id="9" name="Graphic 8" descr="Closed quotation mark">
            <a:extLst>
              <a:ext uri="{FF2B5EF4-FFF2-40B4-BE49-F238E27FC236}">
                <a16:creationId xmlns:a16="http://schemas.microsoft.com/office/drawing/2014/main" id="{5CC0672F-9201-45FA-9419-DF8790A0BC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877175" y="3230386"/>
            <a:ext cx="4206846" cy="4206846"/>
          </a:xfrm>
          <a:prstGeom prst="rect">
            <a:avLst/>
          </a:prstGeom>
        </p:spPr>
      </p:pic>
      <p:pic>
        <p:nvPicPr>
          <p:cNvPr id="10" name="Picture 9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FE4D2E0D-6F0C-4473-9A14-F0C36B7C2D2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75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_vaalean_vihreä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4D3C9BD-E553-4532-8F1B-692757DFFA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B7FEA2D-6A52-47ED-8DFD-956DBBF7B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737" y="3069240"/>
            <a:ext cx="9026525" cy="2264569"/>
          </a:xfrm>
        </p:spPr>
        <p:txBody>
          <a:bodyPr anchor="t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3" name="Graphic 2" descr="Closed quotation mark">
            <a:extLst>
              <a:ext uri="{FF2B5EF4-FFF2-40B4-BE49-F238E27FC236}">
                <a16:creationId xmlns:a16="http://schemas.microsoft.com/office/drawing/2014/main" id="{CFBDBB6F-3A4D-4629-93D3-14502AE8EC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375" y="225439"/>
            <a:ext cx="4206846" cy="4206846"/>
          </a:xfrm>
          <a:prstGeom prst="rect">
            <a:avLst/>
          </a:prstGeom>
        </p:spPr>
      </p:pic>
      <p:pic>
        <p:nvPicPr>
          <p:cNvPr id="12" name="Graphic 11" descr="Closed quotation mark">
            <a:extLst>
              <a:ext uri="{FF2B5EF4-FFF2-40B4-BE49-F238E27FC236}">
                <a16:creationId xmlns:a16="http://schemas.microsoft.com/office/drawing/2014/main" id="{FDCD013D-750B-40EC-B3FD-30866C557B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877175" y="3230386"/>
            <a:ext cx="4206846" cy="4206846"/>
          </a:xfrm>
          <a:prstGeom prst="rect">
            <a:avLst/>
          </a:prstGeom>
        </p:spPr>
      </p:pic>
      <p:pic>
        <p:nvPicPr>
          <p:cNvPr id="6" name="Picture 5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F5C3D7A0-CEE8-4810-AC66-8EEF47827F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28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_tumman_sin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F164F4-88DD-4DB6-A969-CF67CBF9190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0D7ED0F-9041-499A-921C-AEFDAC4F8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737" y="3069240"/>
            <a:ext cx="9026525" cy="2264569"/>
          </a:xfrm>
        </p:spPr>
        <p:txBody>
          <a:bodyPr anchor="t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8" name="Graphic 7" descr="Closed quotation mark">
            <a:extLst>
              <a:ext uri="{FF2B5EF4-FFF2-40B4-BE49-F238E27FC236}">
                <a16:creationId xmlns:a16="http://schemas.microsoft.com/office/drawing/2014/main" id="{2DF3ECAD-51F9-426B-BA2A-A31D15606B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375" y="225439"/>
            <a:ext cx="4206846" cy="4206846"/>
          </a:xfrm>
          <a:prstGeom prst="rect">
            <a:avLst/>
          </a:prstGeom>
        </p:spPr>
      </p:pic>
      <p:pic>
        <p:nvPicPr>
          <p:cNvPr id="9" name="Graphic 8" descr="Closed quotation mark">
            <a:extLst>
              <a:ext uri="{FF2B5EF4-FFF2-40B4-BE49-F238E27FC236}">
                <a16:creationId xmlns:a16="http://schemas.microsoft.com/office/drawing/2014/main" id="{054D988B-BD2E-4868-BD0C-0286426709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877175" y="3230386"/>
            <a:ext cx="4206846" cy="4206846"/>
          </a:xfrm>
          <a:prstGeom prst="rect">
            <a:avLst/>
          </a:prstGeom>
        </p:spPr>
      </p:pic>
      <p:pic>
        <p:nvPicPr>
          <p:cNvPr id="6" name="Picture 5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9BD1C4AC-F731-4E7C-B6EF-52E5B96F5D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7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_vaalean_sin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ACB5D14-0A9E-4CB4-A060-CF81F97CF1E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605A358-014F-48BC-99D7-1F4227F7F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737" y="3069240"/>
            <a:ext cx="9026525" cy="2264569"/>
          </a:xfrm>
        </p:spPr>
        <p:txBody>
          <a:bodyPr anchor="t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8" name="Graphic 7" descr="Closed quotation mark">
            <a:extLst>
              <a:ext uri="{FF2B5EF4-FFF2-40B4-BE49-F238E27FC236}">
                <a16:creationId xmlns:a16="http://schemas.microsoft.com/office/drawing/2014/main" id="{A0E55188-C435-4ADB-89AF-C484D0CC34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375" y="225439"/>
            <a:ext cx="4206846" cy="4206846"/>
          </a:xfrm>
          <a:prstGeom prst="rect">
            <a:avLst/>
          </a:prstGeom>
        </p:spPr>
      </p:pic>
      <p:pic>
        <p:nvPicPr>
          <p:cNvPr id="9" name="Graphic 8" descr="Closed quotation mark">
            <a:extLst>
              <a:ext uri="{FF2B5EF4-FFF2-40B4-BE49-F238E27FC236}">
                <a16:creationId xmlns:a16="http://schemas.microsoft.com/office/drawing/2014/main" id="{5CC0672F-9201-45FA-9419-DF8790A0BC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877175" y="3230386"/>
            <a:ext cx="4206846" cy="4206846"/>
          </a:xfrm>
          <a:prstGeom prst="rect">
            <a:avLst/>
          </a:prstGeom>
        </p:spPr>
      </p:pic>
      <p:pic>
        <p:nvPicPr>
          <p:cNvPr id="6" name="Picture 5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6C7CBFF0-AFA3-42D3-93F0-41E668754A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9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alto_pal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3383C-D902-4359-B134-36B4C4F73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81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B999F5-4813-427F-A4E4-5335441DB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3932237" cy="370849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00F1A4-B81E-45E1-9606-07525FFE2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F7C74-FDAC-47C9-85FF-A93A4A77D2DE}" type="datetime1">
              <a:rPr lang="fi-FI" smtClean="0"/>
              <a:t>30.8.2023</a:t>
            </a:fld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40F95E-9FAF-473A-8740-38C0D6F75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4EB64A9-0753-493D-931D-D429FE2A2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96519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7897217-BD8C-4F57-9294-7DC932179A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369983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oli_sivua_kuva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E54EFB4-12B2-4DFE-9F2E-3D2DD7CA7A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88306" y="0"/>
            <a:ext cx="490369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96869CB-89D0-4DA9-89A5-3150AD97A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6036141" cy="370849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9055EB-5B06-42A3-A3F7-9558E538E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6036141" cy="96519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1" name="Picture 10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93E22456-AB22-4CB4-9C0E-E7E2302CA3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2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oli_sivua_kuva_tumma_fuk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4224DE-DE84-4CDB-804C-D62F8DBAD4A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36513FB-22B8-45CF-AEF7-A64E2EBADB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88306" y="0"/>
            <a:ext cx="490369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89C3558-BCB4-4A57-AFB2-95ED2FE281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6036141" cy="3708494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68424A2-D2D4-4E4F-9B59-69E589A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6036141" cy="965199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5" name="Picture 14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3FEABE71-E81F-4523-B5C3-B7A2E66D3C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3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oli_sivua_kuva_vaalea_fuk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D6E9C94-F91C-4351-80A3-EF626BB6D9F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C731633-EDC4-4E10-A99C-BCF4E3D47F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88306" y="0"/>
            <a:ext cx="490369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A68DA7D-4465-4F6E-8E5C-4866B5E82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6036141" cy="965199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7" name="Picture 16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97076935-D697-414D-AD85-CDF94E8903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9F557D4-2452-4EA4-B968-BAE8A8283D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6036141" cy="3708494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9172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oli_sivua_kuva_tumman_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4D596EB-6C87-4E77-A282-E8F4AC510AA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79554269-A758-425E-A7A9-3297720BD1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88306" y="0"/>
            <a:ext cx="490369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04CD8A6-3E7E-41DC-8B95-CADBC6BE8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6036141" cy="965199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9" name="Picture 18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969AA01B-7F14-434E-9FCE-1A5429402C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4E143F6-3C32-4897-8104-A352D8FE63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6036141" cy="3708494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0355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oli_sivua_kuva_vaalean_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3197DA-176C-4FE5-917B-D17DC70B754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A7A8F4DB-F8D7-4D33-9C7B-C531A05990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88306" y="0"/>
            <a:ext cx="490369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0D085CB-FF03-477D-99B3-E2B4ACDB9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6036141" cy="965199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7" name="Picture 16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32B46A89-505B-4C00-9603-774EE16B94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CFCC695-15B4-49E5-B0DB-BC809BE944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6036141" cy="3708494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769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ruutu_Tumma_fuk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DB6CCF-4A6C-4CF2-81A9-169BDCA233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7" y="6013609"/>
            <a:ext cx="3995613" cy="808531"/>
          </a:xfrm>
          <a:prstGeom prst="rect">
            <a:avLst/>
          </a:prstGeom>
        </p:spPr>
      </p:pic>
      <p:pic>
        <p:nvPicPr>
          <p:cNvPr id="5" name="Picture 4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822A6C1A-8158-4EA3-ACD3-C75B761DA4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187"/>
            <a:ext cx="3645475" cy="308997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D2381EF-57A8-1C05-84A9-9F84FAD18E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1807147"/>
            <a:ext cx="7407164" cy="2387600"/>
          </a:xfrm>
          <a:prstGeom prst="rect">
            <a:avLst/>
          </a:prstGeo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6246D6B-7EFD-7283-0002-4A923D4ACA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369118"/>
            <a:ext cx="7407164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1913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irakka_ja_sel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F713E9-B21F-4277-80A4-C06234167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048692EF-5F1C-49F9-BF88-7C49994B5FB9}" type="datetime1">
              <a:rPr lang="fi-FI" smtClean="0"/>
              <a:pPr/>
              <a:t>30.8.2023</a:t>
            </a:fld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5944B-F0B9-4271-96BA-E6828C38A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D5C7B8F6-2765-465B-BF52-D1DF320C1AE3}" type="slidenum">
              <a:rPr lang="fi-FI" smtClean="0"/>
              <a:pPr/>
              <a:t>‹#›</a:t>
            </a:fld>
            <a:endParaRPr lang="fi-FI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62D0573-C666-4B1A-9757-E53C856462B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321674020"/>
              </p:ext>
            </p:extLst>
          </p:nvPr>
        </p:nvGraphicFramePr>
        <p:xfrm>
          <a:off x="850900" y="1314449"/>
          <a:ext cx="6329829" cy="4508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F594614-D71D-4F1E-8614-54BFC47CA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1563" y="1314449"/>
            <a:ext cx="3509673" cy="4508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EF112B-7659-4965-8D51-4E3F618E5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68" y="487242"/>
            <a:ext cx="9569557" cy="613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8CB20B9-BF14-48B7-8FBF-55A893F501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+mn-lt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329854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oli_sivua_kuva_tumman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Deciduous tree">
            <a:extLst>
              <a:ext uri="{FF2B5EF4-FFF2-40B4-BE49-F238E27FC236}">
                <a16:creationId xmlns:a16="http://schemas.microsoft.com/office/drawing/2014/main" id="{A93C0E96-BAF3-4CE6-893E-BBBF4EBBF8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85642" y="2665254"/>
            <a:ext cx="4720908" cy="472090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0E12F5B-6168-40D0-A95F-7BDBB48756D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9CACB86E-ED50-48E8-88C1-FFE2056D2C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88306" y="0"/>
            <a:ext cx="490369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2DDBF5D-668F-4A0C-B7A0-CADB0FE88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6036141" cy="965199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9" name="Picture 18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8F3EC7DD-D9F8-4C93-8A6B-1B071ABDC33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7BC4302-98EE-4E99-8EBD-1875527753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6036141" cy="3708494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4911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oli_sivua_kuva_vaalean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C4A104B-18AA-4D32-99D1-997AD72450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75F519A0-39B0-4EC5-A2A2-3EA7712143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88306" y="0"/>
            <a:ext cx="490369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E104650-C3CA-4705-9048-D79637A33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6036141" cy="965199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7" name="Picture 16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8A0A90A8-9FE0-4C37-82BD-085ACB37DF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9D1C3B5-1512-4882-8259-33682A28B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6036141" cy="3708494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  <a:latin typeface="Arial Black" panose="020B0A04020102020204" pitchFamily="34" charset="0"/>
                <a:cs typeface="Poppins ExtraBold" panose="00000900000000000000" pitchFamily="2" charset="0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4568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aa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746F1-38DD-4FD1-8721-CA848852F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6F0F28-7AEF-4281-9330-AB1ACB5791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830CEB-310C-4C23-BD33-AD1ABF5D4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6E634-4747-4C18-9630-96A196DBF87F}" type="datetime1">
              <a:rPr lang="fi-FI" smtClean="0"/>
              <a:t>30.8.2023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DFE85-AC06-48FB-92D6-25F3F0EA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C718087-0904-42CB-BF7F-BF506ABCAA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199842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aaka_ja_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0FA221-AA95-4298-AD12-8A88E18CD9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033271"/>
            <a:ext cx="2628900" cy="514369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9273D4-E8DF-45BF-9698-4447602788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033271"/>
            <a:ext cx="7734300" cy="514369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20074-A776-4019-A129-04037FC89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EE36B-1FB8-4D59-A82C-0E27C43A5F1F}" type="datetime1">
              <a:rPr lang="fi-FI" smtClean="0"/>
              <a:t>30.8.2023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14635-FF9B-4224-842E-C960380FA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FF30BED-DFC0-40F3-8884-6966E14F2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124380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ku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6">
            <a:extLst>
              <a:ext uri="{FF2B5EF4-FFF2-40B4-BE49-F238E27FC236}">
                <a16:creationId xmlns:a16="http://schemas.microsoft.com/office/drawing/2014/main" id="{17C34485-59C6-974A-A2D4-13EFFC5382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9505" y="1"/>
            <a:ext cx="11887199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8">
            <a:extLst>
              <a:ext uri="{FF2B5EF4-FFF2-40B4-BE49-F238E27FC236}">
                <a16:creationId xmlns:a16="http://schemas.microsoft.com/office/drawing/2014/main" id="{C49EED9C-ED9D-1E4F-AE3D-5BF75E3CF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49505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Suorakulmio 9">
            <a:extLst>
              <a:ext uri="{FF2B5EF4-FFF2-40B4-BE49-F238E27FC236}">
                <a16:creationId xmlns:a16="http://schemas.microsoft.com/office/drawing/2014/main" id="{C1250628-096E-D74A-BDD2-8CACD424B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036703" y="1"/>
            <a:ext cx="159779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Kuvan paikkamerkki 2">
            <a:extLst>
              <a:ext uri="{FF2B5EF4-FFF2-40B4-BE49-F238E27FC236}">
                <a16:creationId xmlns:a16="http://schemas.microsoft.com/office/drawing/2014/main" id="{D4256EEF-DEEA-2C4D-A6DA-EDABA7F6F39F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98215" y="152401"/>
            <a:ext cx="11593467" cy="31242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9" name="Otsikko 1">
            <a:extLst>
              <a:ext uri="{FF2B5EF4-FFF2-40B4-BE49-F238E27FC236}">
                <a16:creationId xmlns:a16="http://schemas.microsoft.com/office/drawing/2014/main" id="{28673B2F-1B9C-EF41-8609-EDD3CCF379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896" y="3534791"/>
            <a:ext cx="7876032" cy="1571773"/>
          </a:xfrm>
        </p:spPr>
        <p:txBody>
          <a:bodyPr anchor="b"/>
          <a:lstStyle>
            <a:lvl1pPr algn="l">
              <a:lnSpc>
                <a:spcPct val="90000"/>
              </a:lnSpc>
              <a:defRPr sz="41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20" name="Alaotsikko 2">
            <a:extLst>
              <a:ext uri="{FF2B5EF4-FFF2-40B4-BE49-F238E27FC236}">
                <a16:creationId xmlns:a16="http://schemas.microsoft.com/office/drawing/2014/main" id="{86714B97-DE2D-B944-9E59-AA677418A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896" y="5402514"/>
            <a:ext cx="7876032" cy="76811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grpSp>
        <p:nvGrpSpPr>
          <p:cNvPr id="10" name="Ryhmä 9">
            <a:extLst>
              <a:ext uri="{FF2B5EF4-FFF2-40B4-BE49-F238E27FC236}">
                <a16:creationId xmlns:a16="http://schemas.microsoft.com/office/drawing/2014/main" id="{9C307F18-20B7-4336-B738-3C8615B7C24B}"/>
              </a:ext>
            </a:extLst>
          </p:cNvPr>
          <p:cNvGrpSpPr/>
          <p:nvPr userDrawn="1"/>
        </p:nvGrpSpPr>
        <p:grpSpPr>
          <a:xfrm>
            <a:off x="9750175" y="4638210"/>
            <a:ext cx="2308261" cy="2081607"/>
            <a:chOff x="9750175" y="4495335"/>
            <a:chExt cx="2308261" cy="2081607"/>
          </a:xfrm>
        </p:grpSpPr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1D9F3DA4-E660-4E8C-8EEB-A918CC78F83D}"/>
                </a:ext>
              </a:extLst>
            </p:cNvPr>
            <p:cNvSpPr/>
            <p:nvPr userDrawn="1"/>
          </p:nvSpPr>
          <p:spPr>
            <a:xfrm>
              <a:off x="9750175" y="5281222"/>
              <a:ext cx="2308261" cy="12957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Länsi-Uudenmaan hyvinvointialue</a:t>
              </a:r>
            </a:p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Västra Nylands välfärdsområde</a:t>
              </a:r>
            </a:p>
          </p:txBody>
        </p:sp>
        <p:pic>
          <p:nvPicPr>
            <p:cNvPr id="15" name="Sisällön paikkamerkki 6" descr="Länsi-Uudenmaan kartta. Kartan över Västra Nyland.">
              <a:extLst>
                <a:ext uri="{FF2B5EF4-FFF2-40B4-BE49-F238E27FC236}">
                  <a16:creationId xmlns:a16="http://schemas.microsoft.com/office/drawing/2014/main" id="{6AC63431-BC88-4513-B006-5DDE1107EF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4562" y="4495335"/>
              <a:ext cx="1828799" cy="14525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476436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6">
            <a:extLst>
              <a:ext uri="{FF2B5EF4-FFF2-40B4-BE49-F238E27FC236}">
                <a16:creationId xmlns:a16="http://schemas.microsoft.com/office/drawing/2014/main" id="{DEEE1D7F-894E-124B-B077-6FE24999BD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9505" y="1"/>
            <a:ext cx="11887199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8">
            <a:extLst>
              <a:ext uri="{FF2B5EF4-FFF2-40B4-BE49-F238E27FC236}">
                <a16:creationId xmlns:a16="http://schemas.microsoft.com/office/drawing/2014/main" id="{4DA83499-9696-9A40-8170-8D25437C8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49505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Suorakulmio 9">
            <a:extLst>
              <a:ext uri="{FF2B5EF4-FFF2-40B4-BE49-F238E27FC236}">
                <a16:creationId xmlns:a16="http://schemas.microsoft.com/office/drawing/2014/main" id="{82D80527-0907-8D45-81D6-76ABC1C91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036703" y="1"/>
            <a:ext cx="159779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Kuvan paikkamerkki 2">
            <a:extLst>
              <a:ext uri="{FF2B5EF4-FFF2-40B4-BE49-F238E27FC236}">
                <a16:creationId xmlns:a16="http://schemas.microsoft.com/office/drawing/2014/main" id="{EBB92383-DCA4-7743-8F7F-65DE95953D37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98215" y="152401"/>
            <a:ext cx="11593467" cy="31242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9" name="Otsikko 1">
            <a:extLst>
              <a:ext uri="{FF2B5EF4-FFF2-40B4-BE49-F238E27FC236}">
                <a16:creationId xmlns:a16="http://schemas.microsoft.com/office/drawing/2014/main" id="{63B0F1EA-0BC8-0B4A-B4B3-3780683E0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896" y="3534791"/>
            <a:ext cx="7876032" cy="1571773"/>
          </a:xfrm>
        </p:spPr>
        <p:txBody>
          <a:bodyPr anchor="b"/>
          <a:lstStyle>
            <a:lvl1pPr algn="l">
              <a:lnSpc>
                <a:spcPct val="90000"/>
              </a:lnSpc>
              <a:defRPr sz="41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20" name="Alaotsikko 2">
            <a:extLst>
              <a:ext uri="{FF2B5EF4-FFF2-40B4-BE49-F238E27FC236}">
                <a16:creationId xmlns:a16="http://schemas.microsoft.com/office/drawing/2014/main" id="{2BB1F1C3-849D-984E-881A-32A7760F46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896" y="5402514"/>
            <a:ext cx="7876032" cy="76811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grpSp>
        <p:nvGrpSpPr>
          <p:cNvPr id="10" name="Ryhmä 9">
            <a:extLst>
              <a:ext uri="{FF2B5EF4-FFF2-40B4-BE49-F238E27FC236}">
                <a16:creationId xmlns:a16="http://schemas.microsoft.com/office/drawing/2014/main" id="{D6543B10-14A7-420C-A08F-15D633A99466}"/>
              </a:ext>
            </a:extLst>
          </p:cNvPr>
          <p:cNvGrpSpPr/>
          <p:nvPr userDrawn="1"/>
        </p:nvGrpSpPr>
        <p:grpSpPr>
          <a:xfrm>
            <a:off x="9750175" y="4619160"/>
            <a:ext cx="2308261" cy="2081607"/>
            <a:chOff x="9750175" y="4495335"/>
            <a:chExt cx="2308261" cy="2081607"/>
          </a:xfrm>
        </p:grpSpPr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5F130893-5B56-4C2D-97FC-90BB625963AB}"/>
                </a:ext>
              </a:extLst>
            </p:cNvPr>
            <p:cNvSpPr/>
            <p:nvPr userDrawn="1"/>
          </p:nvSpPr>
          <p:spPr>
            <a:xfrm>
              <a:off x="9750175" y="5281222"/>
              <a:ext cx="2308261" cy="12957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Länsi-Uudenmaan hyvinvointialue</a:t>
              </a:r>
            </a:p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Västra Nylands välfärdsområde</a:t>
              </a:r>
            </a:p>
          </p:txBody>
        </p:sp>
        <p:pic>
          <p:nvPicPr>
            <p:cNvPr id="14" name="Sisällön paikkamerkki 6" descr="Länsi-Uudenmaan kartta. Kartan över Västra Nyland.">
              <a:extLst>
                <a:ext uri="{FF2B5EF4-FFF2-40B4-BE49-F238E27FC236}">
                  <a16:creationId xmlns:a16="http://schemas.microsoft.com/office/drawing/2014/main" id="{2EF6BF18-5B26-41FF-8C5D-0332CAC759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4562" y="4495335"/>
              <a:ext cx="1828799" cy="14525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68141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kuv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6">
            <a:extLst>
              <a:ext uri="{FF2B5EF4-FFF2-40B4-BE49-F238E27FC236}">
                <a16:creationId xmlns:a16="http://schemas.microsoft.com/office/drawing/2014/main" id="{EB265CBF-938A-1B49-8912-06DF27F41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9505" y="1"/>
            <a:ext cx="11887199" cy="3429000"/>
          </a:xfrm>
          <a:prstGeom prst="rect">
            <a:avLst/>
          </a:prstGeom>
          <a:solidFill>
            <a:srgbClr val="63B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8">
            <a:extLst>
              <a:ext uri="{FF2B5EF4-FFF2-40B4-BE49-F238E27FC236}">
                <a16:creationId xmlns:a16="http://schemas.microsoft.com/office/drawing/2014/main" id="{040173B9-C27B-9743-9A52-83A232F5F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49505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Suorakulmio 9">
            <a:extLst>
              <a:ext uri="{FF2B5EF4-FFF2-40B4-BE49-F238E27FC236}">
                <a16:creationId xmlns:a16="http://schemas.microsoft.com/office/drawing/2014/main" id="{96DD1A0D-0CD2-7248-8322-1A576B74A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036703" y="1"/>
            <a:ext cx="159779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Kuvan paikkamerkki 2">
            <a:extLst>
              <a:ext uri="{FF2B5EF4-FFF2-40B4-BE49-F238E27FC236}">
                <a16:creationId xmlns:a16="http://schemas.microsoft.com/office/drawing/2014/main" id="{496C3EB9-6408-C04C-869C-18960185B71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98215" y="152401"/>
            <a:ext cx="11593467" cy="31242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9" name="Otsikko 1">
            <a:extLst>
              <a:ext uri="{FF2B5EF4-FFF2-40B4-BE49-F238E27FC236}">
                <a16:creationId xmlns:a16="http://schemas.microsoft.com/office/drawing/2014/main" id="{D9E41B7A-E8F2-7642-AD91-4FE4E042A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896" y="3534791"/>
            <a:ext cx="7876032" cy="1571773"/>
          </a:xfrm>
        </p:spPr>
        <p:txBody>
          <a:bodyPr anchor="b"/>
          <a:lstStyle>
            <a:lvl1pPr algn="l">
              <a:lnSpc>
                <a:spcPct val="90000"/>
              </a:lnSpc>
              <a:defRPr sz="41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20" name="Alaotsikko 2">
            <a:extLst>
              <a:ext uri="{FF2B5EF4-FFF2-40B4-BE49-F238E27FC236}">
                <a16:creationId xmlns:a16="http://schemas.microsoft.com/office/drawing/2014/main" id="{5E74069F-4A50-E341-B3DF-940D43254B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896" y="5402514"/>
            <a:ext cx="7876032" cy="768117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grpSp>
        <p:nvGrpSpPr>
          <p:cNvPr id="12" name="Ryhmä 11">
            <a:extLst>
              <a:ext uri="{FF2B5EF4-FFF2-40B4-BE49-F238E27FC236}">
                <a16:creationId xmlns:a16="http://schemas.microsoft.com/office/drawing/2014/main" id="{01C0599B-D90F-43A2-B076-A5A0D86D47D3}"/>
              </a:ext>
            </a:extLst>
          </p:cNvPr>
          <p:cNvGrpSpPr/>
          <p:nvPr userDrawn="1"/>
        </p:nvGrpSpPr>
        <p:grpSpPr>
          <a:xfrm>
            <a:off x="9750175" y="4590585"/>
            <a:ext cx="2308261" cy="2081607"/>
            <a:chOff x="9750175" y="4495335"/>
            <a:chExt cx="2308261" cy="2081607"/>
          </a:xfrm>
        </p:grpSpPr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C85A5AA9-4729-41A9-BD07-5DE12C786C56}"/>
                </a:ext>
              </a:extLst>
            </p:cNvPr>
            <p:cNvSpPr/>
            <p:nvPr userDrawn="1"/>
          </p:nvSpPr>
          <p:spPr>
            <a:xfrm>
              <a:off x="9750175" y="5281222"/>
              <a:ext cx="2308261" cy="12957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Länsi-Uudenmaan hyvinvointialue</a:t>
              </a:r>
            </a:p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Västra Nylands välfärdsområde</a:t>
              </a:r>
            </a:p>
          </p:txBody>
        </p:sp>
        <p:pic>
          <p:nvPicPr>
            <p:cNvPr id="15" name="Sisällön paikkamerkki 6" descr="Länsi-Uudenmaan kartta. Kartan över Västra Nyland.">
              <a:extLst>
                <a:ext uri="{FF2B5EF4-FFF2-40B4-BE49-F238E27FC236}">
                  <a16:creationId xmlns:a16="http://schemas.microsoft.com/office/drawing/2014/main" id="{13F878F5-0035-4BA4-9A5D-7DCEF14433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4562" y="4495335"/>
              <a:ext cx="1828799" cy="14525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77511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orakulmio 8">
            <a:extLst>
              <a:ext uri="{FF2B5EF4-FFF2-40B4-BE49-F238E27FC236}">
                <a16:creationId xmlns:a16="http://schemas.microsoft.com/office/drawing/2014/main" id="{988BC72E-C26D-2F49-8D60-87C200F78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6" name="Suorakulmio 9">
            <a:extLst>
              <a:ext uri="{FF2B5EF4-FFF2-40B4-BE49-F238E27FC236}">
                <a16:creationId xmlns:a16="http://schemas.microsoft.com/office/drawing/2014/main" id="{0E45C96E-8563-9B41-B52F-54464BCD5C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7" name="object 6">
            <a:extLst>
              <a:ext uri="{FF2B5EF4-FFF2-40B4-BE49-F238E27FC236}">
                <a16:creationId xmlns:a16="http://schemas.microsoft.com/office/drawing/2014/main" id="{1071D780-CEDF-5146-A203-4435696FE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FF611A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9AC9C-6CBF-4D94-9C34-052E14E7A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43FE4-FB6C-45D5-BED5-AFA0DAE40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30" name="Otsikko 1">
            <a:extLst>
              <a:ext uri="{FF2B5EF4-FFF2-40B4-BE49-F238E27FC236}">
                <a16:creationId xmlns:a16="http://schemas.microsoft.com/office/drawing/2014/main" id="{F9CBCF9D-C2DA-FD4E-BB60-510016B869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2800" y="1893600"/>
            <a:ext cx="9144000" cy="1232452"/>
          </a:xfrm>
        </p:spPr>
        <p:txBody>
          <a:bodyPr anchor="t" anchorCtr="0"/>
          <a:lstStyle>
            <a:lvl1pPr algn="ctr">
              <a:lnSpc>
                <a:spcPct val="90000"/>
              </a:lnSpc>
              <a:defRPr sz="38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1" name="Alaotsikko 2">
            <a:extLst>
              <a:ext uri="{FF2B5EF4-FFF2-40B4-BE49-F238E27FC236}">
                <a16:creationId xmlns:a16="http://schemas.microsoft.com/office/drawing/2014/main" id="{A08859D9-C039-1B48-B00D-9A2524E7D7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858364"/>
            <a:ext cx="9144000" cy="924339"/>
          </a:xfrm>
        </p:spPr>
        <p:txBody>
          <a:bodyPr anchor="t" anchorCtr="0"/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grpSp>
        <p:nvGrpSpPr>
          <p:cNvPr id="12" name="Ryhmä 11">
            <a:extLst>
              <a:ext uri="{FF2B5EF4-FFF2-40B4-BE49-F238E27FC236}">
                <a16:creationId xmlns:a16="http://schemas.microsoft.com/office/drawing/2014/main" id="{1C448E7A-9E62-47D2-B73D-24BC06FFC4B5}"/>
              </a:ext>
            </a:extLst>
          </p:cNvPr>
          <p:cNvGrpSpPr/>
          <p:nvPr userDrawn="1"/>
        </p:nvGrpSpPr>
        <p:grpSpPr>
          <a:xfrm>
            <a:off x="9750175" y="4466760"/>
            <a:ext cx="2308261" cy="2081607"/>
            <a:chOff x="9750175" y="4495335"/>
            <a:chExt cx="2308261" cy="2081607"/>
          </a:xfrm>
        </p:grpSpPr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B2E435E6-E965-42E4-87AF-8A3A8AB69DD7}"/>
                </a:ext>
              </a:extLst>
            </p:cNvPr>
            <p:cNvSpPr/>
            <p:nvPr userDrawn="1"/>
          </p:nvSpPr>
          <p:spPr>
            <a:xfrm>
              <a:off x="9750175" y="5281222"/>
              <a:ext cx="2308261" cy="12957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Länsi-Uudenmaan hyvinvointialue</a:t>
              </a:r>
            </a:p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Västra Nylands välfärdsområde</a:t>
              </a:r>
            </a:p>
          </p:txBody>
        </p:sp>
        <p:pic>
          <p:nvPicPr>
            <p:cNvPr id="15" name="Sisällön paikkamerkki 6" descr="Länsi-Uudenmaan kartta. Kartan över Västra Nyland.">
              <a:extLst>
                <a:ext uri="{FF2B5EF4-FFF2-40B4-BE49-F238E27FC236}">
                  <a16:creationId xmlns:a16="http://schemas.microsoft.com/office/drawing/2014/main" id="{C45AAD67-7B8F-40E2-A917-ECD0CE8A05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4562" y="4495335"/>
              <a:ext cx="1828799" cy="14525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937455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6">
            <a:extLst>
              <a:ext uri="{FF2B5EF4-FFF2-40B4-BE49-F238E27FC236}">
                <a16:creationId xmlns:a16="http://schemas.microsoft.com/office/drawing/2014/main" id="{144B8DB5-7D8D-6E4A-B2D7-28B3EFE4D8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893600"/>
            <a:ext cx="9144000" cy="1232452"/>
          </a:xfrm>
        </p:spPr>
        <p:txBody>
          <a:bodyPr anchor="t" anchorCtr="0"/>
          <a:lstStyle>
            <a:lvl1pPr algn="ctr">
              <a:lnSpc>
                <a:spcPct val="90000"/>
              </a:lnSpc>
              <a:defRPr sz="38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858364"/>
            <a:ext cx="9144000" cy="924339"/>
          </a:xfrm>
        </p:spPr>
        <p:txBody>
          <a:bodyPr anchor="t" anchorCtr="0"/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9AC9C-6CBF-4D94-9C34-052E14E7A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43FE4-FB6C-45D5-BED5-AFA0DAE40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31" name="Suorakulmio 8">
            <a:extLst>
              <a:ext uri="{FF2B5EF4-FFF2-40B4-BE49-F238E27FC236}">
                <a16:creationId xmlns:a16="http://schemas.microsoft.com/office/drawing/2014/main" id="{067351D0-9DF4-5340-9CC2-0214702D8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2" name="Suorakulmio 9">
            <a:extLst>
              <a:ext uri="{FF2B5EF4-FFF2-40B4-BE49-F238E27FC236}">
                <a16:creationId xmlns:a16="http://schemas.microsoft.com/office/drawing/2014/main" id="{4FEC01A3-9F4D-B244-92E9-C8BD65C86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9" name="Ryhmä 18">
            <a:extLst>
              <a:ext uri="{FF2B5EF4-FFF2-40B4-BE49-F238E27FC236}">
                <a16:creationId xmlns:a16="http://schemas.microsoft.com/office/drawing/2014/main" id="{D8F3B372-3167-4C9D-AACC-48516F9ECCD8}"/>
              </a:ext>
            </a:extLst>
          </p:cNvPr>
          <p:cNvGrpSpPr/>
          <p:nvPr userDrawn="1"/>
        </p:nvGrpSpPr>
        <p:grpSpPr>
          <a:xfrm>
            <a:off x="9750175" y="4377683"/>
            <a:ext cx="2308261" cy="2081607"/>
            <a:chOff x="9750175" y="4495335"/>
            <a:chExt cx="2308261" cy="2081607"/>
          </a:xfrm>
        </p:grpSpPr>
        <p:sp>
          <p:nvSpPr>
            <p:cNvPr id="20" name="Suorakulmio 19">
              <a:extLst>
                <a:ext uri="{FF2B5EF4-FFF2-40B4-BE49-F238E27FC236}">
                  <a16:creationId xmlns:a16="http://schemas.microsoft.com/office/drawing/2014/main" id="{0AC305D2-DD2E-4E73-8731-72F036F3161B}"/>
                </a:ext>
              </a:extLst>
            </p:cNvPr>
            <p:cNvSpPr/>
            <p:nvPr userDrawn="1"/>
          </p:nvSpPr>
          <p:spPr>
            <a:xfrm>
              <a:off x="9750175" y="5281222"/>
              <a:ext cx="2308261" cy="12957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Länsi-Uudenmaan hyvinvointialue</a:t>
              </a:r>
            </a:p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Västra Nylands välfärdsområde</a:t>
              </a:r>
            </a:p>
          </p:txBody>
        </p:sp>
        <p:pic>
          <p:nvPicPr>
            <p:cNvPr id="21" name="Sisällön paikkamerkki 6" descr="Länsi-Uudenmaan kartta. Kartan över Västra Nyland.">
              <a:extLst>
                <a:ext uri="{FF2B5EF4-FFF2-40B4-BE49-F238E27FC236}">
                  <a16:creationId xmlns:a16="http://schemas.microsoft.com/office/drawing/2014/main" id="{02CB2DD0-3FF2-4081-913F-8C71C5974E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4562" y="4495335"/>
              <a:ext cx="1828799" cy="14525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788740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6">
            <a:extLst>
              <a:ext uri="{FF2B5EF4-FFF2-40B4-BE49-F238E27FC236}">
                <a16:creationId xmlns:a16="http://schemas.microsoft.com/office/drawing/2014/main" id="{144B8DB5-7D8D-6E4A-B2D7-28B3EFE4D8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63B4E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64E3C18-FA14-4185-BE65-FDB45FD88D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893600"/>
            <a:ext cx="9144000" cy="1232452"/>
          </a:xfrm>
        </p:spPr>
        <p:txBody>
          <a:bodyPr anchor="t" anchorCtr="0"/>
          <a:lstStyle>
            <a:lvl1pPr algn="ctr">
              <a:lnSpc>
                <a:spcPct val="90000"/>
              </a:lnSpc>
              <a:defRPr sz="38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33C471F-8838-4C25-8EB0-AD6B71B38A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858364"/>
            <a:ext cx="9144000" cy="924339"/>
          </a:xfrm>
        </p:spPr>
        <p:txBody>
          <a:bodyPr anchor="t" anchorCtr="0"/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9AC9C-6CBF-4D94-9C34-052E14E7A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43FE4-FB6C-45D5-BED5-AFA0DAE40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31" name="Suorakulmio 8">
            <a:extLst>
              <a:ext uri="{FF2B5EF4-FFF2-40B4-BE49-F238E27FC236}">
                <a16:creationId xmlns:a16="http://schemas.microsoft.com/office/drawing/2014/main" id="{067351D0-9DF4-5340-9CC2-0214702D8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2" name="Suorakulmio 9">
            <a:extLst>
              <a:ext uri="{FF2B5EF4-FFF2-40B4-BE49-F238E27FC236}">
                <a16:creationId xmlns:a16="http://schemas.microsoft.com/office/drawing/2014/main" id="{4FEC01A3-9F4D-B244-92E9-C8BD65C86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2" name="Ryhmä 11">
            <a:extLst>
              <a:ext uri="{FF2B5EF4-FFF2-40B4-BE49-F238E27FC236}">
                <a16:creationId xmlns:a16="http://schemas.microsoft.com/office/drawing/2014/main" id="{A45CE473-11CA-453E-8AEB-5A7280B797AE}"/>
              </a:ext>
            </a:extLst>
          </p:cNvPr>
          <p:cNvGrpSpPr/>
          <p:nvPr userDrawn="1"/>
        </p:nvGrpSpPr>
        <p:grpSpPr>
          <a:xfrm>
            <a:off x="9750175" y="4466760"/>
            <a:ext cx="2308261" cy="2081607"/>
            <a:chOff x="9750175" y="4495335"/>
            <a:chExt cx="2308261" cy="2081607"/>
          </a:xfrm>
        </p:grpSpPr>
        <p:sp>
          <p:nvSpPr>
            <p:cNvPr id="13" name="Suorakulmio 12">
              <a:extLst>
                <a:ext uri="{FF2B5EF4-FFF2-40B4-BE49-F238E27FC236}">
                  <a16:creationId xmlns:a16="http://schemas.microsoft.com/office/drawing/2014/main" id="{DB45BD59-B6A4-4608-A5AF-2BB234020F6A}"/>
                </a:ext>
              </a:extLst>
            </p:cNvPr>
            <p:cNvSpPr/>
            <p:nvPr userDrawn="1"/>
          </p:nvSpPr>
          <p:spPr>
            <a:xfrm>
              <a:off x="9750175" y="5281222"/>
              <a:ext cx="2308261" cy="12957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Länsi-Uudenmaan hyvinvointialue</a:t>
              </a:r>
            </a:p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Västra Nylands välfärdsområde</a:t>
              </a:r>
            </a:p>
          </p:txBody>
        </p:sp>
        <p:pic>
          <p:nvPicPr>
            <p:cNvPr id="16" name="Sisällön paikkamerkki 6" descr="Länsi-Uudenmaan kartta. Kartan över Västra Nyland.">
              <a:extLst>
                <a:ext uri="{FF2B5EF4-FFF2-40B4-BE49-F238E27FC236}">
                  <a16:creationId xmlns:a16="http://schemas.microsoft.com/office/drawing/2014/main" id="{16F03F34-AD83-4443-BD7D-460CBFA944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4562" y="4495335"/>
              <a:ext cx="1828799" cy="14525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22944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kit_ja_sel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F713E9-B21F-4277-80A4-C06234167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AED8E3C-1D77-4DE1-BFA6-56BDED8E6778}" type="datetime1">
              <a:rPr lang="fi-FI" smtClean="0"/>
              <a:pPr/>
              <a:t>30.8.2023</a:t>
            </a:fld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5944B-F0B9-4271-96BA-E6828C38A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D5C7B8F6-2765-465B-BF52-D1DF320C1AE3}" type="slidenum">
              <a:rPr lang="fi-FI" smtClean="0"/>
              <a:pPr/>
              <a:t>‹#›</a:t>
            </a:fld>
            <a:endParaRPr lang="fi-FI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62D0573-C666-4B1A-9757-E53C856462B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919614935"/>
              </p:ext>
            </p:extLst>
          </p:nvPr>
        </p:nvGraphicFramePr>
        <p:xfrm>
          <a:off x="850900" y="1314449"/>
          <a:ext cx="6311900" cy="4508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0E089EDF-B6EA-42D8-ABC5-DC3F5127A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68" y="487242"/>
            <a:ext cx="9569557" cy="613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B898320-2141-47A4-9BD0-C34010A7F7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+mn-lt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6A7B04E-2799-662F-9CAA-A46A9D7BF4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1563" y="1314449"/>
            <a:ext cx="3509673" cy="4508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99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2">
            <a:extLst>
              <a:ext uri="{FF2B5EF4-FFF2-40B4-BE49-F238E27FC236}">
                <a16:creationId xmlns:a16="http://schemas.microsoft.com/office/drawing/2014/main" id="{99013298-33C6-5948-94C6-1915D13382C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05594" y="152399"/>
            <a:ext cx="11581200" cy="65520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3" name="Suorakulmio 10">
            <a:extLst>
              <a:ext uri="{FF2B5EF4-FFF2-40B4-BE49-F238E27FC236}">
                <a16:creationId xmlns:a16="http://schemas.microsoft.com/office/drawing/2014/main" id="{0E3C1005-DA23-374E-B27A-1C0119A85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" y="0"/>
            <a:ext cx="151200" cy="6858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Suorakulmio 11">
            <a:extLst>
              <a:ext uri="{FF2B5EF4-FFF2-40B4-BE49-F238E27FC236}">
                <a16:creationId xmlns:a16="http://schemas.microsoft.com/office/drawing/2014/main" id="{711C7308-C3AB-954A-9364-711C13EFD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040800" y="0"/>
            <a:ext cx="151200" cy="6858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0854404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5">
            <a:extLst>
              <a:ext uri="{FF2B5EF4-FFF2-40B4-BE49-F238E27FC236}">
                <a16:creationId xmlns:a16="http://schemas.microsoft.com/office/drawing/2014/main" id="{078109F2-FCC6-CD4C-9AF6-E48090878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FF611A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7F72F94-0DE4-46B2-BC4B-03DD33656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45741"/>
            <a:ext cx="10515600" cy="3780490"/>
          </a:xfrm>
        </p:spPr>
        <p:txBody>
          <a:bodyPr anchor="ctr" anchorCtr="0"/>
          <a:lstStyle>
            <a:lvl1pPr algn="ctr">
              <a:defRPr sz="3800" spc="-10" baseline="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3B523-2C65-4131-AE5D-4F294F964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6461B-3453-4CE9-B33F-0AD721F36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2" y="6648450"/>
            <a:ext cx="4392708" cy="156150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BC889-FA03-4D4A-9267-2179D978D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Suorakulmio 8">
            <a:extLst>
              <a:ext uri="{FF2B5EF4-FFF2-40B4-BE49-F238E27FC236}">
                <a16:creationId xmlns:a16="http://schemas.microsoft.com/office/drawing/2014/main" id="{730A2077-2EF4-B14F-A95B-F1DAFD7C7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9">
            <a:extLst>
              <a:ext uri="{FF2B5EF4-FFF2-40B4-BE49-F238E27FC236}">
                <a16:creationId xmlns:a16="http://schemas.microsoft.com/office/drawing/2014/main" id="{D092BE3C-53A8-8B4C-8744-D8797E1D09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2BD6E35C-5959-A74B-AB45-65DBF5D361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52511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5">
            <a:extLst>
              <a:ext uri="{FF2B5EF4-FFF2-40B4-BE49-F238E27FC236}">
                <a16:creationId xmlns:a16="http://schemas.microsoft.com/office/drawing/2014/main" id="{E735E13A-BA25-8346-B7B5-BA187C9A77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20" name="Suorakulmio 8">
            <a:extLst>
              <a:ext uri="{FF2B5EF4-FFF2-40B4-BE49-F238E27FC236}">
                <a16:creationId xmlns:a16="http://schemas.microsoft.com/office/drawing/2014/main" id="{C47F54F0-A921-0A46-B679-2E8E8A0900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Suorakulmio 9">
            <a:extLst>
              <a:ext uri="{FF2B5EF4-FFF2-40B4-BE49-F238E27FC236}">
                <a16:creationId xmlns:a16="http://schemas.microsoft.com/office/drawing/2014/main" id="{3E5271E0-14FD-CE48-8358-63A6C10F1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3B523-2C65-4131-AE5D-4F294F964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6461B-3453-4CE9-B33F-0AD721F36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2" y="6578054"/>
            <a:ext cx="4392708" cy="226546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BC889-FA03-4D4A-9267-2179D978D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22" name="Otsikko 1">
            <a:extLst>
              <a:ext uri="{FF2B5EF4-FFF2-40B4-BE49-F238E27FC236}">
                <a16:creationId xmlns:a16="http://schemas.microsoft.com/office/drawing/2014/main" id="{04C07361-89B3-B047-B713-61D74520F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45741"/>
            <a:ext cx="10515600" cy="3780490"/>
          </a:xfrm>
        </p:spPr>
        <p:txBody>
          <a:bodyPr anchor="ctr" anchorCtr="0"/>
          <a:lstStyle>
            <a:lvl1pPr algn="ctr">
              <a:defRPr sz="3800" spc="-10" baseline="0"/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50425785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5">
            <a:extLst>
              <a:ext uri="{FF2B5EF4-FFF2-40B4-BE49-F238E27FC236}">
                <a16:creationId xmlns:a16="http://schemas.microsoft.com/office/drawing/2014/main" id="{A90CCCB8-64A2-9941-8C7C-45ED0BEBE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63B4E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3B523-2C65-4131-AE5D-4F294F964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6461B-3453-4CE9-B33F-0AD721F36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9846" y="6592326"/>
            <a:ext cx="4406153" cy="212274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BC889-FA03-4D4A-9267-2179D978D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1B999F45-355F-A748-8ED2-9142F95CE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2740452-E3F2-B94C-8323-9CBEB4227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Otsikko 1">
            <a:extLst>
              <a:ext uri="{FF2B5EF4-FFF2-40B4-BE49-F238E27FC236}">
                <a16:creationId xmlns:a16="http://schemas.microsoft.com/office/drawing/2014/main" id="{73D3915F-8AC1-8147-AB68-52E03391F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45741"/>
            <a:ext cx="10515600" cy="3780490"/>
          </a:xfrm>
        </p:spPr>
        <p:txBody>
          <a:bodyPr anchor="ctr" anchorCtr="0"/>
          <a:lstStyle>
            <a:lvl1pPr algn="ctr">
              <a:defRPr sz="3800" spc="-10" baseline="0"/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39552766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09409C4D-6212-334E-B51B-163F4EF5F4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0" name="Suorakulmio 8">
            <a:extLst>
              <a:ext uri="{FF2B5EF4-FFF2-40B4-BE49-F238E27FC236}">
                <a16:creationId xmlns:a16="http://schemas.microsoft.com/office/drawing/2014/main" id="{18B82477-D815-904E-8AB9-6CC952E84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9">
            <a:extLst>
              <a:ext uri="{FF2B5EF4-FFF2-40B4-BE49-F238E27FC236}">
                <a16:creationId xmlns:a16="http://schemas.microsoft.com/office/drawing/2014/main" id="{DE8C1EBD-04E6-6242-9D30-51187542E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5302" y="2239435"/>
            <a:ext cx="9955306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2" y="6578054"/>
            <a:ext cx="4392708" cy="226546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1009902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3F26BAFC-EB5A-1247-A069-843B5F517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0" name="Suorakulmio 8">
            <a:extLst>
              <a:ext uri="{FF2B5EF4-FFF2-40B4-BE49-F238E27FC236}">
                <a16:creationId xmlns:a16="http://schemas.microsoft.com/office/drawing/2014/main" id="{64A9E4FB-A7B6-9441-A620-B7D40CC7A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9">
            <a:extLst>
              <a:ext uri="{FF2B5EF4-FFF2-40B4-BE49-F238E27FC236}">
                <a16:creationId xmlns:a16="http://schemas.microsoft.com/office/drawing/2014/main" id="{980A3124-DF1B-2249-A069-45333E46D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2" y="6578054"/>
            <a:ext cx="4392708" cy="226546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5" name="Otsikko 1">
            <a:extLst>
              <a:ext uri="{FF2B5EF4-FFF2-40B4-BE49-F238E27FC236}">
                <a16:creationId xmlns:a16="http://schemas.microsoft.com/office/drawing/2014/main" id="{58942009-D74E-F649-8E12-9BCBA30B2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6" name="Sisällön paikkamerkki 2">
            <a:extLst>
              <a:ext uri="{FF2B5EF4-FFF2-40B4-BE49-F238E27FC236}">
                <a16:creationId xmlns:a16="http://schemas.microsoft.com/office/drawing/2014/main" id="{DE439ABF-A3F2-6C4C-AADE-6BC076BA8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5302" y="2239435"/>
            <a:ext cx="9955306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56609451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3F26BAFC-EB5A-1247-A069-843B5F517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63B4E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0" name="Suorakulmio 8">
            <a:extLst>
              <a:ext uri="{FF2B5EF4-FFF2-40B4-BE49-F238E27FC236}">
                <a16:creationId xmlns:a16="http://schemas.microsoft.com/office/drawing/2014/main" id="{64A9E4FB-A7B6-9441-A620-B7D40CC7A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9">
            <a:extLst>
              <a:ext uri="{FF2B5EF4-FFF2-40B4-BE49-F238E27FC236}">
                <a16:creationId xmlns:a16="http://schemas.microsoft.com/office/drawing/2014/main" id="{980A3124-DF1B-2249-A069-45333E46D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2" y="6578054"/>
            <a:ext cx="4392708" cy="226546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5" name="Otsikko 1">
            <a:extLst>
              <a:ext uri="{FF2B5EF4-FFF2-40B4-BE49-F238E27FC236}">
                <a16:creationId xmlns:a16="http://schemas.microsoft.com/office/drawing/2014/main" id="{6C655467-4F61-614A-8433-57710F3A8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6" name="Sisällön paikkamerkki 2">
            <a:extLst>
              <a:ext uri="{FF2B5EF4-FFF2-40B4-BE49-F238E27FC236}">
                <a16:creationId xmlns:a16="http://schemas.microsoft.com/office/drawing/2014/main" id="{D018BCBE-09E5-C146-AB32-0287A221B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5302" y="2239435"/>
            <a:ext cx="9955306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29001616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5">
            <a:extLst>
              <a:ext uri="{FF2B5EF4-FFF2-40B4-BE49-F238E27FC236}">
                <a16:creationId xmlns:a16="http://schemas.microsoft.com/office/drawing/2014/main" id="{C9E9261D-5500-0E47-8CCB-B10AE04B9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2" name="Suorakulmio 8">
            <a:extLst>
              <a:ext uri="{FF2B5EF4-FFF2-40B4-BE49-F238E27FC236}">
                <a16:creationId xmlns:a16="http://schemas.microsoft.com/office/drawing/2014/main" id="{0577F5B1-4876-B44F-B171-1BD0A9694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9">
            <a:extLst>
              <a:ext uri="{FF2B5EF4-FFF2-40B4-BE49-F238E27FC236}">
                <a16:creationId xmlns:a16="http://schemas.microsoft.com/office/drawing/2014/main" id="{EE41BAE2-850A-FA40-806A-BE7B065BDC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A291936-39C5-4003-8862-5510EDEF2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716593F-3851-4098-9C47-5C117FECA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1" y="6578053"/>
            <a:ext cx="4459383" cy="279945"/>
          </a:xfrm>
        </p:spPr>
        <p:txBody>
          <a:bodyPr/>
          <a:lstStyle/>
          <a:p>
            <a:endParaRPr lang="fi-FI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9D1CF5D-3D1A-4FCE-9AAC-FFF0CA0A5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5" name="Otsikko 1">
            <a:extLst>
              <a:ext uri="{FF2B5EF4-FFF2-40B4-BE49-F238E27FC236}">
                <a16:creationId xmlns:a16="http://schemas.microsoft.com/office/drawing/2014/main" id="{E0A4306F-0F98-1C47-90BC-2719C7E8A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96508408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1C4FDF74-5FDF-8D49-AAAB-825DAE790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0" name="Suorakulmio 8">
            <a:extLst>
              <a:ext uri="{FF2B5EF4-FFF2-40B4-BE49-F238E27FC236}">
                <a16:creationId xmlns:a16="http://schemas.microsoft.com/office/drawing/2014/main" id="{354260DE-ED5E-9A4F-B857-E0A2EA385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9">
            <a:extLst>
              <a:ext uri="{FF2B5EF4-FFF2-40B4-BE49-F238E27FC236}">
                <a16:creationId xmlns:a16="http://schemas.microsoft.com/office/drawing/2014/main" id="{5E9DD932-93A3-1243-8223-5EF7E2DDC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A291936-39C5-4003-8862-5510EDEF2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716593F-3851-4098-9C47-5C117FECA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2" y="6578054"/>
            <a:ext cx="4392708" cy="226546"/>
          </a:xfrm>
        </p:spPr>
        <p:txBody>
          <a:bodyPr/>
          <a:lstStyle/>
          <a:p>
            <a:endParaRPr lang="fi-FI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9D1CF5D-3D1A-4FCE-9AAC-FFF0CA0A5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4C2674CF-3D30-9B44-BFE2-3BF52E11E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151359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1C4FDF74-5FDF-8D49-AAAB-825DAE790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63B4E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0" name="Suorakulmio 8">
            <a:extLst>
              <a:ext uri="{FF2B5EF4-FFF2-40B4-BE49-F238E27FC236}">
                <a16:creationId xmlns:a16="http://schemas.microsoft.com/office/drawing/2014/main" id="{354260DE-ED5E-9A4F-B857-E0A2EA385F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9">
            <a:extLst>
              <a:ext uri="{FF2B5EF4-FFF2-40B4-BE49-F238E27FC236}">
                <a16:creationId xmlns:a16="http://schemas.microsoft.com/office/drawing/2014/main" id="{5E9DD932-93A3-1243-8223-5EF7E2DDC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A291936-39C5-4003-8862-5510EDEF2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716593F-3851-4098-9C47-5C117FECA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2" y="6578054"/>
            <a:ext cx="4392708" cy="226546"/>
          </a:xfrm>
        </p:spPr>
        <p:txBody>
          <a:bodyPr/>
          <a:lstStyle/>
          <a:p>
            <a:endParaRPr lang="fi-FI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9D1CF5D-3D1A-4FCE-9AAC-FFF0CA0A5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3" name="Otsikko 1">
            <a:extLst>
              <a:ext uri="{FF2B5EF4-FFF2-40B4-BE49-F238E27FC236}">
                <a16:creationId xmlns:a16="http://schemas.microsoft.com/office/drawing/2014/main" id="{83852FAA-2E75-F447-9C3F-7F8E96F35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41626179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tumma_fuks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92E092F-4C18-4469-8E83-6A834109ED1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2FAAFFF-5F2B-4165-A1EB-978BD4A568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0956" y="1671536"/>
            <a:ext cx="7050087" cy="22914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8800" b="1" spc="-150">
                <a:solidFill>
                  <a:schemeClr val="bg1"/>
                </a:solidFill>
                <a:latin typeface="+mj-lt"/>
                <a:cs typeface="Poppins ExtraBold" panose="00000900000000000000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5B32EA3-DA3E-406D-8BC9-DB57E97263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70956" y="4416489"/>
            <a:ext cx="7050087" cy="1531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+mj-lt"/>
                <a:cs typeface="Poppins ExtraBold" panose="000009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66B60650-2462-4885-BDFA-965FD8BF2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2F767F-4B32-61CB-41D9-97ACE5808B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7" y="6013609"/>
            <a:ext cx="3995613" cy="8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5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233C8056-C305-2844-AAE8-E7199A322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0" name="Suorakulmio 8">
            <a:extLst>
              <a:ext uri="{FF2B5EF4-FFF2-40B4-BE49-F238E27FC236}">
                <a16:creationId xmlns:a16="http://schemas.microsoft.com/office/drawing/2014/main" id="{68532295-6608-BB46-96CF-E419CAA9D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Suorakulmio 9">
            <a:extLst>
              <a:ext uri="{FF2B5EF4-FFF2-40B4-BE49-F238E27FC236}">
                <a16:creationId xmlns:a16="http://schemas.microsoft.com/office/drawing/2014/main" id="{034508D2-63AA-5C4E-BF52-B7259F2D5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2" y="6578054"/>
            <a:ext cx="4392708" cy="226546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5" name="Sisällön paikkamerkki 2">
            <a:extLst>
              <a:ext uri="{FF2B5EF4-FFF2-40B4-BE49-F238E27FC236}">
                <a16:creationId xmlns:a16="http://schemas.microsoft.com/office/drawing/2014/main" id="{C6A1BBB9-7497-5B45-81E0-6505AD67E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588" y="2231723"/>
            <a:ext cx="4706470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6" name="Sisällön paikkamerkki 2">
            <a:extLst>
              <a:ext uri="{FF2B5EF4-FFF2-40B4-BE49-F238E27FC236}">
                <a16:creationId xmlns:a16="http://schemas.microsoft.com/office/drawing/2014/main" id="{98765CA8-0036-D249-BAF7-BFEE96CD543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69424" y="2231723"/>
            <a:ext cx="4706470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7" name="Otsikko 1">
            <a:extLst>
              <a:ext uri="{FF2B5EF4-FFF2-40B4-BE49-F238E27FC236}">
                <a16:creationId xmlns:a16="http://schemas.microsoft.com/office/drawing/2014/main" id="{A7C1BE51-18D9-0F41-898E-A89594AA7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224985054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233C8056-C305-2844-AAE8-E7199A322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0" name="Suorakulmio 8">
            <a:extLst>
              <a:ext uri="{FF2B5EF4-FFF2-40B4-BE49-F238E27FC236}">
                <a16:creationId xmlns:a16="http://schemas.microsoft.com/office/drawing/2014/main" id="{68532295-6608-BB46-96CF-E419CAA9D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Suorakulmio 9">
            <a:extLst>
              <a:ext uri="{FF2B5EF4-FFF2-40B4-BE49-F238E27FC236}">
                <a16:creationId xmlns:a16="http://schemas.microsoft.com/office/drawing/2014/main" id="{034508D2-63AA-5C4E-BF52-B7259F2D5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1" y="6578054"/>
            <a:ext cx="4459383" cy="279946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7" name="Otsikko 1">
            <a:extLst>
              <a:ext uri="{FF2B5EF4-FFF2-40B4-BE49-F238E27FC236}">
                <a16:creationId xmlns:a16="http://schemas.microsoft.com/office/drawing/2014/main" id="{522A9525-8A19-F24C-918A-74ABB64D3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8" name="Sisällön paikkamerkki 2">
            <a:extLst>
              <a:ext uri="{FF2B5EF4-FFF2-40B4-BE49-F238E27FC236}">
                <a16:creationId xmlns:a16="http://schemas.microsoft.com/office/drawing/2014/main" id="{D18159AF-F470-A740-9836-19624726A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588" y="2231723"/>
            <a:ext cx="4706470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9" name="Sisällön paikkamerkki 2">
            <a:extLst>
              <a:ext uri="{FF2B5EF4-FFF2-40B4-BE49-F238E27FC236}">
                <a16:creationId xmlns:a16="http://schemas.microsoft.com/office/drawing/2014/main" id="{316BF141-BCF1-B74F-8E8D-ECB5EC021E3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69424" y="2231723"/>
            <a:ext cx="4706470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90220757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233C8056-C305-2844-AAE8-E7199A322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63B4E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0" name="Suorakulmio 8">
            <a:extLst>
              <a:ext uri="{FF2B5EF4-FFF2-40B4-BE49-F238E27FC236}">
                <a16:creationId xmlns:a16="http://schemas.microsoft.com/office/drawing/2014/main" id="{68532295-6608-BB46-96CF-E419CAA9D0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Suorakulmio 9">
            <a:extLst>
              <a:ext uri="{FF2B5EF4-FFF2-40B4-BE49-F238E27FC236}">
                <a16:creationId xmlns:a16="http://schemas.microsoft.com/office/drawing/2014/main" id="{034508D2-63AA-5C4E-BF52-B7259F2D5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2" y="6578054"/>
            <a:ext cx="4392708" cy="226545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Otsikko 1">
            <a:extLst>
              <a:ext uri="{FF2B5EF4-FFF2-40B4-BE49-F238E27FC236}">
                <a16:creationId xmlns:a16="http://schemas.microsoft.com/office/drawing/2014/main" id="{A8CB4593-5AD0-8742-8B23-BA36734D2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874" y="960796"/>
            <a:ext cx="9955306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5" name="Sisällön paikkamerkki 2">
            <a:extLst>
              <a:ext uri="{FF2B5EF4-FFF2-40B4-BE49-F238E27FC236}">
                <a16:creationId xmlns:a16="http://schemas.microsoft.com/office/drawing/2014/main" id="{09EB5E27-E9E8-EF4F-A456-9462367B6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588" y="2231723"/>
            <a:ext cx="4706470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6" name="Sisällön paikkamerkki 2">
            <a:extLst>
              <a:ext uri="{FF2B5EF4-FFF2-40B4-BE49-F238E27FC236}">
                <a16:creationId xmlns:a16="http://schemas.microsoft.com/office/drawing/2014/main" id="{76DBBFC3-8234-1E45-AC9E-9625D6A9910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69424" y="2231723"/>
            <a:ext cx="4706470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505682273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uorakulmio 11">
            <a:extLst>
              <a:ext uri="{FF2B5EF4-FFF2-40B4-BE49-F238E27FC236}">
                <a16:creationId xmlns:a16="http://schemas.microsoft.com/office/drawing/2014/main" id="{B3C96F14-98C4-FA48-8B2F-307FC76F2D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8400" y="0"/>
            <a:ext cx="579199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9919BD07-6FA5-8B4A-ADED-81C7F890A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794" y="0"/>
            <a:ext cx="152400" cy="6858000"/>
          </a:xfrm>
          <a:custGeom>
            <a:avLst/>
            <a:gdLst/>
            <a:ahLst/>
            <a:cxnLst/>
            <a:rect l="l" t="t" r="r" b="b"/>
            <a:pathLst>
              <a:path w="203200" h="9144000">
                <a:moveTo>
                  <a:pt x="203200" y="0"/>
                </a:moveTo>
                <a:lnTo>
                  <a:pt x="0" y="0"/>
                </a:lnTo>
                <a:lnTo>
                  <a:pt x="0" y="9144000"/>
                </a:lnTo>
                <a:lnTo>
                  <a:pt x="203200" y="9144000"/>
                </a:lnTo>
                <a:lnTo>
                  <a:pt x="203200" y="0"/>
                </a:lnTo>
                <a:close/>
              </a:path>
            </a:pathLst>
          </a:custGeom>
          <a:solidFill>
            <a:srgbClr val="FBF77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6503800B-7F25-8148-9478-003E8902E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040394" y="0"/>
            <a:ext cx="152400" cy="6858000"/>
          </a:xfrm>
          <a:custGeom>
            <a:avLst/>
            <a:gdLst/>
            <a:ahLst/>
            <a:cxnLst/>
            <a:rect l="l" t="t" r="r" b="b"/>
            <a:pathLst>
              <a:path w="203200" h="9144000">
                <a:moveTo>
                  <a:pt x="203200" y="0"/>
                </a:moveTo>
                <a:lnTo>
                  <a:pt x="0" y="0"/>
                </a:lnTo>
                <a:lnTo>
                  <a:pt x="0" y="9144000"/>
                </a:lnTo>
                <a:lnTo>
                  <a:pt x="203200" y="9144000"/>
                </a:lnTo>
                <a:lnTo>
                  <a:pt x="203200" y="0"/>
                </a:lnTo>
                <a:close/>
              </a:path>
            </a:pathLst>
          </a:custGeom>
          <a:solidFill>
            <a:srgbClr val="FBF77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767" y="972671"/>
            <a:ext cx="4975412" cy="1035424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767" y="2232561"/>
            <a:ext cx="4975412" cy="3953366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2" y="6578054"/>
            <a:ext cx="4325472" cy="279946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20" name="Kuvan paikkamerkki 2">
            <a:extLst>
              <a:ext uri="{FF2B5EF4-FFF2-40B4-BE49-F238E27FC236}">
                <a16:creationId xmlns:a16="http://schemas.microsoft.com/office/drawing/2014/main" id="{1574E7BA-A513-284B-B53F-EA5081479A5E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401594" y="152400"/>
            <a:ext cx="5486400" cy="65520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885379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013" y="972671"/>
            <a:ext cx="4501387" cy="1035424"/>
          </a:xfrm>
        </p:spPr>
        <p:txBody>
          <a:bodyPr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0013" y="2244080"/>
            <a:ext cx="4975412" cy="3756492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Suorakulmio 11">
            <a:extLst>
              <a:ext uri="{FF2B5EF4-FFF2-40B4-BE49-F238E27FC236}">
                <a16:creationId xmlns:a16="http://schemas.microsoft.com/office/drawing/2014/main" id="{832FD98A-B7A0-2C41-B3A1-AB4182E8B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51606" y="0"/>
            <a:ext cx="5791994" cy="6858000"/>
          </a:xfrm>
          <a:prstGeom prst="rect">
            <a:avLst/>
          </a:prstGeom>
          <a:solidFill>
            <a:srgbClr val="63B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E50AB64A-D866-A345-B622-1EF8F830F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52400" cy="6858000"/>
          </a:xfrm>
          <a:custGeom>
            <a:avLst/>
            <a:gdLst/>
            <a:ahLst/>
            <a:cxnLst/>
            <a:rect l="l" t="t" r="r" b="b"/>
            <a:pathLst>
              <a:path w="203200" h="9144000">
                <a:moveTo>
                  <a:pt x="203200" y="0"/>
                </a:moveTo>
                <a:lnTo>
                  <a:pt x="0" y="0"/>
                </a:lnTo>
                <a:lnTo>
                  <a:pt x="0" y="9144000"/>
                </a:lnTo>
                <a:lnTo>
                  <a:pt x="203200" y="9144000"/>
                </a:lnTo>
                <a:lnTo>
                  <a:pt x="203200" y="0"/>
                </a:lnTo>
                <a:close/>
              </a:path>
            </a:pathLst>
          </a:custGeom>
          <a:solidFill>
            <a:srgbClr val="FBF77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6E1CBA63-99C2-0B42-9465-FD2E364AC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43600" y="0"/>
            <a:ext cx="152400" cy="6858000"/>
          </a:xfrm>
          <a:custGeom>
            <a:avLst/>
            <a:gdLst/>
            <a:ahLst/>
            <a:cxnLst/>
            <a:rect l="l" t="t" r="r" b="b"/>
            <a:pathLst>
              <a:path w="203200" h="9144000">
                <a:moveTo>
                  <a:pt x="203200" y="0"/>
                </a:moveTo>
                <a:lnTo>
                  <a:pt x="0" y="0"/>
                </a:lnTo>
                <a:lnTo>
                  <a:pt x="0" y="9144000"/>
                </a:lnTo>
                <a:lnTo>
                  <a:pt x="203200" y="9144000"/>
                </a:lnTo>
                <a:lnTo>
                  <a:pt x="203200" y="0"/>
                </a:lnTo>
                <a:close/>
              </a:path>
            </a:pathLst>
          </a:custGeom>
          <a:solidFill>
            <a:srgbClr val="FBF77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1AC06F1-8EA1-2F48-B6E1-D8886B94B18C}"/>
              </a:ext>
            </a:extLst>
          </p:cNvPr>
          <p:cNvSpPr txBox="1">
            <a:spLocks/>
          </p:cNvSpPr>
          <p:nvPr userDrawn="1"/>
        </p:nvSpPr>
        <p:spPr>
          <a:xfrm>
            <a:off x="4517417" y="6494929"/>
            <a:ext cx="900953" cy="22654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i-FI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6" name="Kuvan paikkamerkki 2">
            <a:extLst>
              <a:ext uri="{FF2B5EF4-FFF2-40B4-BE49-F238E27FC236}">
                <a16:creationId xmlns:a16="http://schemas.microsoft.com/office/drawing/2014/main" id="{95A63CB1-09AA-CD47-B1A7-2E21EC33A7C4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04800" y="152400"/>
            <a:ext cx="5486400" cy="65520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317332735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5">
            <a:extLst>
              <a:ext uri="{FF2B5EF4-FFF2-40B4-BE49-F238E27FC236}">
                <a16:creationId xmlns:a16="http://schemas.microsoft.com/office/drawing/2014/main" id="{BD7B8915-BABF-0B46-A787-0EF702C81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5" name="Suorakulmio 8">
            <a:extLst>
              <a:ext uri="{FF2B5EF4-FFF2-40B4-BE49-F238E27FC236}">
                <a16:creationId xmlns:a16="http://schemas.microsoft.com/office/drawing/2014/main" id="{AED69F81-2EDB-7541-A9D7-4290F3C17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Suorakulmio 9">
            <a:extLst>
              <a:ext uri="{FF2B5EF4-FFF2-40B4-BE49-F238E27FC236}">
                <a16:creationId xmlns:a16="http://schemas.microsoft.com/office/drawing/2014/main" id="{D3B42F1C-7D07-0A42-8672-351236581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2" y="6578054"/>
            <a:ext cx="4392708" cy="226546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9" name="Sisällön paikkamerkki 2">
            <a:extLst>
              <a:ext uri="{FF2B5EF4-FFF2-40B4-BE49-F238E27FC236}">
                <a16:creationId xmlns:a16="http://schemas.microsoft.com/office/drawing/2014/main" id="{BC018C0B-C8B9-1B4B-B3EF-394981D58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458" y="2301983"/>
            <a:ext cx="4706470" cy="396706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0" name="Sisällön paikkamerkki 2">
            <a:extLst>
              <a:ext uri="{FF2B5EF4-FFF2-40B4-BE49-F238E27FC236}">
                <a16:creationId xmlns:a16="http://schemas.microsoft.com/office/drawing/2014/main" id="{3DD578C4-B933-214E-BE95-D0A2A714DA5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49432" y="2301983"/>
            <a:ext cx="4706470" cy="396706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1" name="Tekstin paikkamerkki 12">
            <a:extLst>
              <a:ext uri="{FF2B5EF4-FFF2-40B4-BE49-F238E27FC236}">
                <a16:creationId xmlns:a16="http://schemas.microsoft.com/office/drawing/2014/main" id="{C0B2F69F-A4DF-AD43-BC22-CD12A86C3B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0288" y="1333629"/>
            <a:ext cx="4702826" cy="923459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2" name="Tekstin paikkamerkki 12">
            <a:extLst>
              <a:ext uri="{FF2B5EF4-FFF2-40B4-BE49-F238E27FC236}">
                <a16:creationId xmlns:a16="http://schemas.microsoft.com/office/drawing/2014/main" id="{DE5F8F09-FCCA-BF44-B351-38E41AD011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48408" y="1333629"/>
            <a:ext cx="4702826" cy="923459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3" name="bg object 16">
            <a:extLst>
              <a:ext uri="{FF2B5EF4-FFF2-40B4-BE49-F238E27FC236}">
                <a16:creationId xmlns:a16="http://schemas.microsoft.com/office/drawing/2014/main" id="{F269BDAA-E4AC-E04B-A3D5-487F5FE6A7F2}"/>
              </a:ext>
            </a:extLst>
          </p:cNvPr>
          <p:cNvSpPr/>
          <p:nvPr userDrawn="1"/>
        </p:nvSpPr>
        <p:spPr>
          <a:xfrm>
            <a:off x="6096794" y="342900"/>
            <a:ext cx="0" cy="5810250"/>
          </a:xfrm>
          <a:custGeom>
            <a:avLst/>
            <a:gdLst/>
            <a:ahLst/>
            <a:cxnLst/>
            <a:rect l="l" t="t" r="r" b="b"/>
            <a:pathLst>
              <a:path h="7747000">
                <a:moveTo>
                  <a:pt x="0" y="0"/>
                </a:moveTo>
                <a:lnTo>
                  <a:pt x="0" y="774700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013"/>
          </a:p>
        </p:txBody>
      </p:sp>
    </p:spTree>
    <p:extLst>
      <p:ext uri="{BB962C8B-B14F-4D97-AF65-F5344CB8AC3E}">
        <p14:creationId xmlns:p14="http://schemas.microsoft.com/office/powerpoint/2010/main" val="181382549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5">
            <a:extLst>
              <a:ext uri="{FF2B5EF4-FFF2-40B4-BE49-F238E27FC236}">
                <a16:creationId xmlns:a16="http://schemas.microsoft.com/office/drawing/2014/main" id="{BD7B8915-BABF-0B46-A787-0EF702C81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5" name="Suorakulmio 8">
            <a:extLst>
              <a:ext uri="{FF2B5EF4-FFF2-40B4-BE49-F238E27FC236}">
                <a16:creationId xmlns:a16="http://schemas.microsoft.com/office/drawing/2014/main" id="{AED69F81-2EDB-7541-A9D7-4290F3C17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Suorakulmio 9">
            <a:extLst>
              <a:ext uri="{FF2B5EF4-FFF2-40B4-BE49-F238E27FC236}">
                <a16:creationId xmlns:a16="http://schemas.microsoft.com/office/drawing/2014/main" id="{D3B42F1C-7D07-0A42-8672-351236581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1" y="6578054"/>
            <a:ext cx="4459383" cy="226546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23" name="bg object 16">
            <a:extLst>
              <a:ext uri="{FF2B5EF4-FFF2-40B4-BE49-F238E27FC236}">
                <a16:creationId xmlns:a16="http://schemas.microsoft.com/office/drawing/2014/main" id="{938DCC1E-DF1A-7147-B427-7B5A587B30BB}"/>
              </a:ext>
            </a:extLst>
          </p:cNvPr>
          <p:cNvSpPr/>
          <p:nvPr userDrawn="1"/>
        </p:nvSpPr>
        <p:spPr>
          <a:xfrm>
            <a:off x="6096794" y="342900"/>
            <a:ext cx="0" cy="5810250"/>
          </a:xfrm>
          <a:custGeom>
            <a:avLst/>
            <a:gdLst/>
            <a:ahLst/>
            <a:cxnLst/>
            <a:rect l="l" t="t" r="r" b="b"/>
            <a:pathLst>
              <a:path h="7747000">
                <a:moveTo>
                  <a:pt x="0" y="0"/>
                </a:moveTo>
                <a:lnTo>
                  <a:pt x="0" y="774700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24" name="Sisällön paikkamerkki 2">
            <a:extLst>
              <a:ext uri="{FF2B5EF4-FFF2-40B4-BE49-F238E27FC236}">
                <a16:creationId xmlns:a16="http://schemas.microsoft.com/office/drawing/2014/main" id="{6E4DD20B-BAA0-9C40-AD12-5DBE03ECC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458" y="2301983"/>
            <a:ext cx="4706470" cy="396706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5" name="Sisällön paikkamerkki 2">
            <a:extLst>
              <a:ext uri="{FF2B5EF4-FFF2-40B4-BE49-F238E27FC236}">
                <a16:creationId xmlns:a16="http://schemas.microsoft.com/office/drawing/2014/main" id="{5447C2D6-F397-6343-8353-3804A5E3717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49432" y="2301983"/>
            <a:ext cx="4706470" cy="396706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6" name="Tekstin paikkamerkki 12">
            <a:extLst>
              <a:ext uri="{FF2B5EF4-FFF2-40B4-BE49-F238E27FC236}">
                <a16:creationId xmlns:a16="http://schemas.microsoft.com/office/drawing/2014/main" id="{9A58B1BD-811F-F549-B3A2-AEC66B5B4F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0288" y="1333629"/>
            <a:ext cx="4702826" cy="923459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7" name="Tekstin paikkamerkki 12">
            <a:extLst>
              <a:ext uri="{FF2B5EF4-FFF2-40B4-BE49-F238E27FC236}">
                <a16:creationId xmlns:a16="http://schemas.microsoft.com/office/drawing/2014/main" id="{30B6ECF4-4A14-D640-B557-9C58C2630E9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48408" y="1333629"/>
            <a:ext cx="4702826" cy="923459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78505780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5">
            <a:extLst>
              <a:ext uri="{FF2B5EF4-FFF2-40B4-BE49-F238E27FC236}">
                <a16:creationId xmlns:a16="http://schemas.microsoft.com/office/drawing/2014/main" id="{BD7B8915-BABF-0B46-A787-0EF702C81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63B4E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5" name="Suorakulmio 8">
            <a:extLst>
              <a:ext uri="{FF2B5EF4-FFF2-40B4-BE49-F238E27FC236}">
                <a16:creationId xmlns:a16="http://schemas.microsoft.com/office/drawing/2014/main" id="{AED69F81-2EDB-7541-A9D7-4290F3C17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Suorakulmio 9">
            <a:extLst>
              <a:ext uri="{FF2B5EF4-FFF2-40B4-BE49-F238E27FC236}">
                <a16:creationId xmlns:a16="http://schemas.microsoft.com/office/drawing/2014/main" id="{D3B42F1C-7D07-0A42-8672-351236581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2" y="6578054"/>
            <a:ext cx="4468908" cy="279946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21" name="bg object 16">
            <a:extLst>
              <a:ext uri="{FF2B5EF4-FFF2-40B4-BE49-F238E27FC236}">
                <a16:creationId xmlns:a16="http://schemas.microsoft.com/office/drawing/2014/main" id="{9B95820B-1EBC-1B4D-A835-A97C2C6EEE59}"/>
              </a:ext>
            </a:extLst>
          </p:cNvPr>
          <p:cNvSpPr/>
          <p:nvPr userDrawn="1"/>
        </p:nvSpPr>
        <p:spPr>
          <a:xfrm>
            <a:off x="6096794" y="342900"/>
            <a:ext cx="0" cy="5810250"/>
          </a:xfrm>
          <a:custGeom>
            <a:avLst/>
            <a:gdLst/>
            <a:ahLst/>
            <a:cxnLst/>
            <a:rect l="l" t="t" r="r" b="b"/>
            <a:pathLst>
              <a:path h="7747000">
                <a:moveTo>
                  <a:pt x="0" y="0"/>
                </a:moveTo>
                <a:lnTo>
                  <a:pt x="0" y="774700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22" name="Sisällön paikkamerkki 2">
            <a:extLst>
              <a:ext uri="{FF2B5EF4-FFF2-40B4-BE49-F238E27FC236}">
                <a16:creationId xmlns:a16="http://schemas.microsoft.com/office/drawing/2014/main" id="{C8183E1A-911B-2545-AD5C-34620C37C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458" y="2301983"/>
            <a:ext cx="4706470" cy="396706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3" name="Sisällön paikkamerkki 2">
            <a:extLst>
              <a:ext uri="{FF2B5EF4-FFF2-40B4-BE49-F238E27FC236}">
                <a16:creationId xmlns:a16="http://schemas.microsoft.com/office/drawing/2014/main" id="{549E12E4-13BD-6642-BCEE-B302E054806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49432" y="2301983"/>
            <a:ext cx="4706470" cy="396706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4" name="Tekstin paikkamerkki 12">
            <a:extLst>
              <a:ext uri="{FF2B5EF4-FFF2-40B4-BE49-F238E27FC236}">
                <a16:creationId xmlns:a16="http://schemas.microsoft.com/office/drawing/2014/main" id="{AB328902-814A-F646-9048-DD83420C10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0288" y="1333629"/>
            <a:ext cx="4702826" cy="923459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5" name="Tekstin paikkamerkki 12">
            <a:extLst>
              <a:ext uri="{FF2B5EF4-FFF2-40B4-BE49-F238E27FC236}">
                <a16:creationId xmlns:a16="http://schemas.microsoft.com/office/drawing/2014/main" id="{40121E50-354C-334B-B86B-8953BF9B5C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48408" y="1333629"/>
            <a:ext cx="4702826" cy="923459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978182620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5">
            <a:extLst>
              <a:ext uri="{FF2B5EF4-FFF2-40B4-BE49-F238E27FC236}">
                <a16:creationId xmlns:a16="http://schemas.microsoft.com/office/drawing/2014/main" id="{BD7B8915-BABF-0B46-A787-0EF702C81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5" name="Suorakulmio 8">
            <a:extLst>
              <a:ext uri="{FF2B5EF4-FFF2-40B4-BE49-F238E27FC236}">
                <a16:creationId xmlns:a16="http://schemas.microsoft.com/office/drawing/2014/main" id="{AED69F81-2EDB-7541-A9D7-4290F3C17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Suorakulmio 9">
            <a:extLst>
              <a:ext uri="{FF2B5EF4-FFF2-40B4-BE49-F238E27FC236}">
                <a16:creationId xmlns:a16="http://schemas.microsoft.com/office/drawing/2014/main" id="{D3B42F1C-7D07-0A42-8672-351236581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588" y="1940262"/>
            <a:ext cx="4706470" cy="222797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2" y="6578054"/>
            <a:ext cx="4392708" cy="279946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2D354ACF-D7F6-4E2C-8A78-3A981EE96AC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69424" y="1940262"/>
            <a:ext cx="4706470" cy="222797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C0A04983-7A53-46C0-A8DF-CABFC024F6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0775" y="1013479"/>
            <a:ext cx="4702826" cy="7161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Tekstin paikkamerkki 12">
            <a:extLst>
              <a:ext uri="{FF2B5EF4-FFF2-40B4-BE49-F238E27FC236}">
                <a16:creationId xmlns:a16="http://schemas.microsoft.com/office/drawing/2014/main" id="{7A8AC242-8722-4EC4-B19A-D485B244A7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68400" y="1013479"/>
            <a:ext cx="4554704" cy="7161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9" name="Sisällön paikkamerkki 2">
            <a:extLst>
              <a:ext uri="{FF2B5EF4-FFF2-40B4-BE49-F238E27FC236}">
                <a16:creationId xmlns:a16="http://schemas.microsoft.com/office/drawing/2014/main" id="{4444E960-96F4-3C43-8264-97C702A39D2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120587" y="4291576"/>
            <a:ext cx="9950635" cy="155294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413682969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5">
            <a:extLst>
              <a:ext uri="{FF2B5EF4-FFF2-40B4-BE49-F238E27FC236}">
                <a16:creationId xmlns:a16="http://schemas.microsoft.com/office/drawing/2014/main" id="{BD7B8915-BABF-0B46-A787-0EF702C81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5" name="Suorakulmio 8">
            <a:extLst>
              <a:ext uri="{FF2B5EF4-FFF2-40B4-BE49-F238E27FC236}">
                <a16:creationId xmlns:a16="http://schemas.microsoft.com/office/drawing/2014/main" id="{AED69F81-2EDB-7541-A9D7-4290F3C17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Suorakulmio 9">
            <a:extLst>
              <a:ext uri="{FF2B5EF4-FFF2-40B4-BE49-F238E27FC236}">
                <a16:creationId xmlns:a16="http://schemas.microsoft.com/office/drawing/2014/main" id="{D3B42F1C-7D07-0A42-8672-351236581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588" y="1940262"/>
            <a:ext cx="4706470" cy="222797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2" y="6578054"/>
            <a:ext cx="4392708" cy="304800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2D354ACF-D7F6-4E2C-8A78-3A981EE96AC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69424" y="1940262"/>
            <a:ext cx="4706470" cy="222797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C0A04983-7A53-46C0-A8DF-CABFC024F6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0775" y="1013479"/>
            <a:ext cx="4702826" cy="7161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Tekstin paikkamerkki 12">
            <a:extLst>
              <a:ext uri="{FF2B5EF4-FFF2-40B4-BE49-F238E27FC236}">
                <a16:creationId xmlns:a16="http://schemas.microsoft.com/office/drawing/2014/main" id="{7A8AC242-8722-4EC4-B19A-D485B244A7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68400" y="1013479"/>
            <a:ext cx="4544765" cy="7161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9" name="Sisällön paikkamerkki 2">
            <a:extLst>
              <a:ext uri="{FF2B5EF4-FFF2-40B4-BE49-F238E27FC236}">
                <a16:creationId xmlns:a16="http://schemas.microsoft.com/office/drawing/2014/main" id="{4444E960-96F4-3C43-8264-97C702A39D2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120587" y="4291576"/>
            <a:ext cx="9950635" cy="155294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8119789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vaalea_fuks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300340-25EF-4F66-8FC0-3524FCC23AB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Picture 8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0D5E3786-1E77-41FF-ACC3-2C07F23E9A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A284AA11-F116-0C2D-6365-9E10BF2B30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0956" y="1671536"/>
            <a:ext cx="7050087" cy="22914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8800" b="1" spc="-150">
                <a:solidFill>
                  <a:schemeClr val="bg1"/>
                </a:solidFill>
                <a:latin typeface="+mj-lt"/>
                <a:cs typeface="Poppins ExtraBold" panose="00000900000000000000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FA15F11-C54B-D75C-15F7-9C6CD64DCA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70956" y="4416489"/>
            <a:ext cx="7050087" cy="1531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+mj-lt"/>
                <a:cs typeface="Poppins ExtraBold" panose="000009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09DC1E-E625-56D7-5B28-C726EBC46C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7" y="6013609"/>
            <a:ext cx="3995613" cy="8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15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5">
            <a:extLst>
              <a:ext uri="{FF2B5EF4-FFF2-40B4-BE49-F238E27FC236}">
                <a16:creationId xmlns:a16="http://schemas.microsoft.com/office/drawing/2014/main" id="{BD7B8915-BABF-0B46-A787-0EF702C81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0394" y="6553200"/>
            <a:ext cx="10972800" cy="304800"/>
          </a:xfrm>
          <a:custGeom>
            <a:avLst/>
            <a:gdLst/>
            <a:ahLst/>
            <a:cxnLst/>
            <a:rect l="l" t="t" r="r" b="b"/>
            <a:pathLst>
              <a:path w="14630400" h="406400">
                <a:moveTo>
                  <a:pt x="14630400" y="0"/>
                </a:moveTo>
                <a:lnTo>
                  <a:pt x="0" y="0"/>
                </a:lnTo>
                <a:lnTo>
                  <a:pt x="0" y="406400"/>
                </a:lnTo>
                <a:lnTo>
                  <a:pt x="14630400" y="406400"/>
                </a:lnTo>
                <a:lnTo>
                  <a:pt x="14630400" y="0"/>
                </a:lnTo>
                <a:close/>
              </a:path>
            </a:pathLst>
          </a:custGeom>
          <a:solidFill>
            <a:srgbClr val="63B4EC"/>
          </a:solidFill>
        </p:spPr>
        <p:txBody>
          <a:bodyPr wrap="square" lIns="0" tIns="0" rIns="0" bIns="0" rtlCol="0"/>
          <a:lstStyle/>
          <a:p>
            <a:endParaRPr sz="1013"/>
          </a:p>
        </p:txBody>
      </p:sp>
      <p:sp>
        <p:nvSpPr>
          <p:cNvPr id="15" name="Suorakulmio 8">
            <a:extLst>
              <a:ext uri="{FF2B5EF4-FFF2-40B4-BE49-F238E27FC236}">
                <a16:creationId xmlns:a16="http://schemas.microsoft.com/office/drawing/2014/main" id="{AED69F81-2EDB-7541-A9D7-4290F3C17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6553199"/>
            <a:ext cx="605912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Suorakulmio 9">
            <a:extLst>
              <a:ext uri="{FF2B5EF4-FFF2-40B4-BE49-F238E27FC236}">
                <a16:creationId xmlns:a16="http://schemas.microsoft.com/office/drawing/2014/main" id="{D3B42F1C-7D07-0A42-8672-351236581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1606" y="6553199"/>
            <a:ext cx="614877" cy="3048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588" y="1940262"/>
            <a:ext cx="4706470" cy="222797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0177F-D1AE-4D79-BFFE-C2705DAEA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17.9.2021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88A3-F45C-4855-8B64-52B1BF9A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292" y="6578054"/>
            <a:ext cx="4392708" cy="226546"/>
          </a:xfrm>
        </p:spPr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093-58DE-4EB6-89DB-B88D32F62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26548-A701-4132-A0A2-A9B09A70FF4B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2D354ACF-D7F6-4E2C-8A78-3A981EE96AC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69424" y="1940262"/>
            <a:ext cx="4706470" cy="222797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C0A04983-7A53-46C0-A8DF-CABFC024F6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20775" y="1013479"/>
            <a:ext cx="4702826" cy="7161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Tekstin paikkamerkki 12">
            <a:extLst>
              <a:ext uri="{FF2B5EF4-FFF2-40B4-BE49-F238E27FC236}">
                <a16:creationId xmlns:a16="http://schemas.microsoft.com/office/drawing/2014/main" id="{7A8AC242-8722-4EC4-B19A-D485B244A7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68400" y="1013479"/>
            <a:ext cx="4564643" cy="7161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/>
            </a:lvl1pPr>
            <a:lvl2pPr marL="358775" indent="0"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9" name="Sisällön paikkamerkki 2">
            <a:extLst>
              <a:ext uri="{FF2B5EF4-FFF2-40B4-BE49-F238E27FC236}">
                <a16:creationId xmlns:a16="http://schemas.microsoft.com/office/drawing/2014/main" id="{4444E960-96F4-3C43-8264-97C702A39D22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120587" y="4291576"/>
            <a:ext cx="9950635" cy="155294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862596286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6">
            <a:extLst>
              <a:ext uri="{FF2B5EF4-FFF2-40B4-BE49-F238E27FC236}">
                <a16:creationId xmlns:a16="http://schemas.microsoft.com/office/drawing/2014/main" id="{17C34485-59C6-974A-A2D4-13EFFC5382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9505" y="1"/>
            <a:ext cx="11887199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8">
            <a:extLst>
              <a:ext uri="{FF2B5EF4-FFF2-40B4-BE49-F238E27FC236}">
                <a16:creationId xmlns:a16="http://schemas.microsoft.com/office/drawing/2014/main" id="{C49EED9C-ED9D-1E4F-AE3D-5BF75E3CF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49505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Suorakulmio 9">
            <a:extLst>
              <a:ext uri="{FF2B5EF4-FFF2-40B4-BE49-F238E27FC236}">
                <a16:creationId xmlns:a16="http://schemas.microsoft.com/office/drawing/2014/main" id="{C1250628-096E-D74A-BDD2-8CACD424B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036703" y="1"/>
            <a:ext cx="159779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Kuvan paikkamerkki 2">
            <a:extLst>
              <a:ext uri="{FF2B5EF4-FFF2-40B4-BE49-F238E27FC236}">
                <a16:creationId xmlns:a16="http://schemas.microsoft.com/office/drawing/2014/main" id="{D4256EEF-DEEA-2C4D-A6DA-EDABA7F6F39F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98215" y="152401"/>
            <a:ext cx="11593467" cy="31242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4" name="Tekstin paikkamerkki 3">
            <a:extLst>
              <a:ext uri="{FF2B5EF4-FFF2-40B4-BE49-F238E27FC236}">
                <a16:creationId xmlns:a16="http://schemas.microsoft.com/office/drawing/2014/main" id="{2E072E2F-45B5-1E4F-B182-926E01C09D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5459" y="4410768"/>
            <a:ext cx="7939143" cy="666842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fi-FI"/>
              <a:t>Etunimi Sukunimi, </a:t>
            </a:r>
            <a:r>
              <a:rPr lang="fi-FI" err="1"/>
              <a:t>etunimi.sukunimi@email.fi</a:t>
            </a:r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0EEC297-A341-0F4E-AC6D-ECE5B242EB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6974" y="3592513"/>
            <a:ext cx="7928386" cy="710546"/>
          </a:xfrm>
        </p:spPr>
        <p:txBody>
          <a:bodyPr/>
          <a:lstStyle>
            <a:lvl1pPr marL="0" indent="0">
              <a:buNone/>
              <a:defRPr sz="4100" b="1"/>
            </a:lvl1pPr>
          </a:lstStyle>
          <a:p>
            <a:pPr lvl="0"/>
            <a:r>
              <a:rPr lang="fi-FI"/>
              <a:t>Kiitos!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C89D09DC-8D62-3C4B-A31D-488543DD55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5000" y="5195944"/>
            <a:ext cx="7970838" cy="97894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fi-FI"/>
              <a:t>Twitter: @Luhyvinvointi</a:t>
            </a:r>
          </a:p>
          <a:p>
            <a:pPr lvl="0"/>
            <a:r>
              <a:rPr lang="fi-FI"/>
              <a:t>Facebook: @LansiUudenmaanHyvinvointialue</a:t>
            </a:r>
            <a:br>
              <a:rPr lang="fi-FI"/>
            </a:br>
            <a:r>
              <a:rPr lang="fi-FI"/>
              <a:t>www.lu-palvelut.fi/hyvinvointialue</a:t>
            </a:r>
          </a:p>
        </p:txBody>
      </p:sp>
      <p:grpSp>
        <p:nvGrpSpPr>
          <p:cNvPr id="14" name="Ryhmä 13">
            <a:extLst>
              <a:ext uri="{FF2B5EF4-FFF2-40B4-BE49-F238E27FC236}">
                <a16:creationId xmlns:a16="http://schemas.microsoft.com/office/drawing/2014/main" id="{70AAD18B-0A93-4FCD-82BF-280C1706030E}"/>
              </a:ext>
            </a:extLst>
          </p:cNvPr>
          <p:cNvGrpSpPr/>
          <p:nvPr userDrawn="1"/>
        </p:nvGrpSpPr>
        <p:grpSpPr>
          <a:xfrm>
            <a:off x="9750175" y="4600110"/>
            <a:ext cx="2308261" cy="2081607"/>
            <a:chOff x="9750175" y="4495335"/>
            <a:chExt cx="2308261" cy="2081607"/>
          </a:xfrm>
        </p:grpSpPr>
        <p:sp>
          <p:nvSpPr>
            <p:cNvPr id="15" name="Suorakulmio 14">
              <a:extLst>
                <a:ext uri="{FF2B5EF4-FFF2-40B4-BE49-F238E27FC236}">
                  <a16:creationId xmlns:a16="http://schemas.microsoft.com/office/drawing/2014/main" id="{E815B355-C0AB-48AC-A319-70E6EFD26A16}"/>
                </a:ext>
              </a:extLst>
            </p:cNvPr>
            <p:cNvSpPr/>
            <p:nvPr userDrawn="1"/>
          </p:nvSpPr>
          <p:spPr>
            <a:xfrm>
              <a:off x="9750175" y="5281222"/>
              <a:ext cx="2308261" cy="12957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Länsi-Uudenmaan hyvinvointialue</a:t>
              </a:r>
            </a:p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Västra Nylands välfärdsområde</a:t>
              </a:r>
            </a:p>
          </p:txBody>
        </p:sp>
        <p:pic>
          <p:nvPicPr>
            <p:cNvPr id="19" name="Sisällön paikkamerkki 6" descr="Länsi-Uudenmaan kartta. Kartan över Västra Nyland.">
              <a:extLst>
                <a:ext uri="{FF2B5EF4-FFF2-40B4-BE49-F238E27FC236}">
                  <a16:creationId xmlns:a16="http://schemas.microsoft.com/office/drawing/2014/main" id="{3AC7FE1F-F5E5-4173-9CE0-223DB037AC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4562" y="4495335"/>
              <a:ext cx="1828799" cy="14525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0262945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6">
            <a:extLst>
              <a:ext uri="{FF2B5EF4-FFF2-40B4-BE49-F238E27FC236}">
                <a16:creationId xmlns:a16="http://schemas.microsoft.com/office/drawing/2014/main" id="{DEEE1D7F-894E-124B-B077-6FE24999BD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9505" y="1"/>
            <a:ext cx="11887199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8">
            <a:extLst>
              <a:ext uri="{FF2B5EF4-FFF2-40B4-BE49-F238E27FC236}">
                <a16:creationId xmlns:a16="http://schemas.microsoft.com/office/drawing/2014/main" id="{4DA83499-9696-9A40-8170-8D25437C8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49505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Suorakulmio 9">
            <a:extLst>
              <a:ext uri="{FF2B5EF4-FFF2-40B4-BE49-F238E27FC236}">
                <a16:creationId xmlns:a16="http://schemas.microsoft.com/office/drawing/2014/main" id="{82D80527-0907-8D45-81D6-76ABC1C91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036703" y="1"/>
            <a:ext cx="159779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Kuvan paikkamerkki 2">
            <a:extLst>
              <a:ext uri="{FF2B5EF4-FFF2-40B4-BE49-F238E27FC236}">
                <a16:creationId xmlns:a16="http://schemas.microsoft.com/office/drawing/2014/main" id="{EBB92383-DCA4-7743-8F7F-65DE95953D37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98215" y="152401"/>
            <a:ext cx="11593467" cy="31242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0" name="Tekstin paikkamerkki 3">
            <a:extLst>
              <a:ext uri="{FF2B5EF4-FFF2-40B4-BE49-F238E27FC236}">
                <a16:creationId xmlns:a16="http://schemas.microsoft.com/office/drawing/2014/main" id="{D63F976B-97C0-F04F-9A7F-D9DA5F5F07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5459" y="4410768"/>
            <a:ext cx="7939143" cy="666842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fi-FI"/>
              <a:t>Etunimi Sukunimi, </a:t>
            </a:r>
            <a:r>
              <a:rPr lang="fi-FI" err="1"/>
              <a:t>etunimi.sukunimi@email.fi</a:t>
            </a:r>
            <a:endParaRPr lang="fi-FI"/>
          </a:p>
        </p:txBody>
      </p:sp>
      <p:sp>
        <p:nvSpPr>
          <p:cNvPr id="21" name="Tekstin paikkamerkki 2">
            <a:extLst>
              <a:ext uri="{FF2B5EF4-FFF2-40B4-BE49-F238E27FC236}">
                <a16:creationId xmlns:a16="http://schemas.microsoft.com/office/drawing/2014/main" id="{8A05A545-1EC5-9449-86EB-1D360C5475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6974" y="3592513"/>
            <a:ext cx="7928386" cy="710546"/>
          </a:xfrm>
        </p:spPr>
        <p:txBody>
          <a:bodyPr/>
          <a:lstStyle>
            <a:lvl1pPr marL="0" indent="0">
              <a:buNone/>
              <a:defRPr sz="4100" b="1"/>
            </a:lvl1pPr>
          </a:lstStyle>
          <a:p>
            <a:pPr lvl="0"/>
            <a:r>
              <a:rPr lang="fi-FI"/>
              <a:t>Kiitos!</a:t>
            </a:r>
          </a:p>
        </p:txBody>
      </p:sp>
      <p:sp>
        <p:nvSpPr>
          <p:cNvPr id="25" name="Tekstin paikkamerkki 6">
            <a:extLst>
              <a:ext uri="{FF2B5EF4-FFF2-40B4-BE49-F238E27FC236}">
                <a16:creationId xmlns:a16="http://schemas.microsoft.com/office/drawing/2014/main" id="{091FC103-FFC3-1441-9BD5-AF46513A40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5000" y="5195944"/>
            <a:ext cx="7970838" cy="97894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fi-FI"/>
              <a:t>Twitter: @LUhyvinvointi</a:t>
            </a:r>
            <a:br>
              <a:rPr lang="fi-FI"/>
            </a:br>
            <a:r>
              <a:rPr lang="fi-FI"/>
              <a:t>Facebook: @LansiUudenmaanHyvinvointialue</a:t>
            </a:r>
            <a:br>
              <a:rPr lang="fi-FI"/>
            </a:br>
            <a:r>
              <a:rPr lang="fi-FI"/>
              <a:t>www.lu-palvelut.fi/hyvinvointialue</a:t>
            </a:r>
          </a:p>
        </p:txBody>
      </p:sp>
      <p:grpSp>
        <p:nvGrpSpPr>
          <p:cNvPr id="9" name="Ryhmä 8">
            <a:extLst>
              <a:ext uri="{FF2B5EF4-FFF2-40B4-BE49-F238E27FC236}">
                <a16:creationId xmlns:a16="http://schemas.microsoft.com/office/drawing/2014/main" id="{A89A0DCE-6C3D-4D91-A1F6-80191397409F}"/>
              </a:ext>
            </a:extLst>
          </p:cNvPr>
          <p:cNvGrpSpPr/>
          <p:nvPr userDrawn="1"/>
        </p:nvGrpSpPr>
        <p:grpSpPr>
          <a:xfrm>
            <a:off x="9750175" y="4628685"/>
            <a:ext cx="2308261" cy="2081607"/>
            <a:chOff x="9750175" y="4495335"/>
            <a:chExt cx="2308261" cy="2081607"/>
          </a:xfrm>
        </p:grpSpPr>
        <p:sp>
          <p:nvSpPr>
            <p:cNvPr id="10" name="Suorakulmio 9">
              <a:extLst>
                <a:ext uri="{FF2B5EF4-FFF2-40B4-BE49-F238E27FC236}">
                  <a16:creationId xmlns:a16="http://schemas.microsoft.com/office/drawing/2014/main" id="{26159C50-6455-4AF0-9BC8-7AEA4AA0198B}"/>
                </a:ext>
              </a:extLst>
            </p:cNvPr>
            <p:cNvSpPr/>
            <p:nvPr userDrawn="1"/>
          </p:nvSpPr>
          <p:spPr>
            <a:xfrm>
              <a:off x="9750175" y="5281222"/>
              <a:ext cx="2308261" cy="12957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Länsi-Uudenmaan hyvinvointialue</a:t>
              </a:r>
            </a:p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Västra Nylands välfärdsområde</a:t>
              </a:r>
            </a:p>
          </p:txBody>
        </p:sp>
        <p:pic>
          <p:nvPicPr>
            <p:cNvPr id="12" name="Sisällön paikkamerkki 6" descr="Länsi-Uudenmaan kartta. Kartan över Västra Nyland.">
              <a:extLst>
                <a:ext uri="{FF2B5EF4-FFF2-40B4-BE49-F238E27FC236}">
                  <a16:creationId xmlns:a16="http://schemas.microsoft.com/office/drawing/2014/main" id="{C2D46E6D-A36F-4270-BD8B-90CD3F19A5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4562" y="4495335"/>
              <a:ext cx="1828799" cy="14525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6288898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6">
            <a:extLst>
              <a:ext uri="{FF2B5EF4-FFF2-40B4-BE49-F238E27FC236}">
                <a16:creationId xmlns:a16="http://schemas.microsoft.com/office/drawing/2014/main" id="{EB265CBF-938A-1B49-8912-06DF27F41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9505" y="1"/>
            <a:ext cx="11887199" cy="3429000"/>
          </a:xfrm>
          <a:prstGeom prst="rect">
            <a:avLst/>
          </a:prstGeom>
          <a:solidFill>
            <a:srgbClr val="63B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 8">
            <a:extLst>
              <a:ext uri="{FF2B5EF4-FFF2-40B4-BE49-F238E27FC236}">
                <a16:creationId xmlns:a16="http://schemas.microsoft.com/office/drawing/2014/main" id="{040173B9-C27B-9743-9A52-83A232F5F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49505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Suorakulmio 9">
            <a:extLst>
              <a:ext uri="{FF2B5EF4-FFF2-40B4-BE49-F238E27FC236}">
                <a16:creationId xmlns:a16="http://schemas.microsoft.com/office/drawing/2014/main" id="{96DD1A0D-0CD2-7248-8322-1A576B74A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036703" y="1"/>
            <a:ext cx="159779" cy="3429000"/>
          </a:xfrm>
          <a:prstGeom prst="rect">
            <a:avLst/>
          </a:prstGeom>
          <a:solidFill>
            <a:srgbClr val="FFF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Kuvan paikkamerkki 2">
            <a:extLst>
              <a:ext uri="{FF2B5EF4-FFF2-40B4-BE49-F238E27FC236}">
                <a16:creationId xmlns:a16="http://schemas.microsoft.com/office/drawing/2014/main" id="{496C3EB9-6408-C04C-869C-18960185B71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98215" y="152401"/>
            <a:ext cx="11593467" cy="3124200"/>
          </a:xfrm>
          <a:noFill/>
        </p:spPr>
        <p:txBody>
          <a:bodyPr anchor="ctr" anchorCtr="0"/>
          <a:lstStyle>
            <a:lvl1pPr marL="0" indent="0" algn="ctr">
              <a:buNone/>
              <a:defRPr sz="2000" b="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9" name="Tekstin paikkamerkki 3">
            <a:extLst>
              <a:ext uri="{FF2B5EF4-FFF2-40B4-BE49-F238E27FC236}">
                <a16:creationId xmlns:a16="http://schemas.microsoft.com/office/drawing/2014/main" id="{D84CF814-4FD2-5C44-A460-7B1403DB36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5459" y="4410768"/>
            <a:ext cx="7939143" cy="666842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fi-FI"/>
              <a:t>Etunimi Sukunimi, </a:t>
            </a:r>
            <a:r>
              <a:rPr lang="fi-FI" err="1"/>
              <a:t>etunimi.sukunimi@email.fi</a:t>
            </a:r>
            <a:endParaRPr lang="fi-FI"/>
          </a:p>
        </p:txBody>
      </p:sp>
      <p:sp>
        <p:nvSpPr>
          <p:cNvPr id="20" name="Tekstin paikkamerkki 2">
            <a:extLst>
              <a:ext uri="{FF2B5EF4-FFF2-40B4-BE49-F238E27FC236}">
                <a16:creationId xmlns:a16="http://schemas.microsoft.com/office/drawing/2014/main" id="{D50049DA-6038-7A4E-8A1D-5FCB0BE60C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6974" y="3592513"/>
            <a:ext cx="7928386" cy="710546"/>
          </a:xfrm>
        </p:spPr>
        <p:txBody>
          <a:bodyPr/>
          <a:lstStyle>
            <a:lvl1pPr marL="0" indent="0">
              <a:buNone/>
              <a:defRPr sz="4100" b="1"/>
            </a:lvl1pPr>
          </a:lstStyle>
          <a:p>
            <a:pPr lvl="0"/>
            <a:r>
              <a:rPr lang="fi-FI" err="1"/>
              <a:t>Tack</a:t>
            </a:r>
            <a:r>
              <a:rPr lang="fi-FI"/>
              <a:t>!</a:t>
            </a:r>
          </a:p>
        </p:txBody>
      </p:sp>
      <p:sp>
        <p:nvSpPr>
          <p:cNvPr id="24" name="Tekstin paikkamerkki 6">
            <a:extLst>
              <a:ext uri="{FF2B5EF4-FFF2-40B4-BE49-F238E27FC236}">
                <a16:creationId xmlns:a16="http://schemas.microsoft.com/office/drawing/2014/main" id="{1CC14C44-A4D3-3A42-9E8B-CCC2F4AFA3A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5000" y="5195944"/>
            <a:ext cx="7970838" cy="97894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fi-FI"/>
              <a:t>Twitter: @LUhyvinvointi</a:t>
            </a:r>
            <a:br>
              <a:rPr lang="fi-FI"/>
            </a:br>
            <a:r>
              <a:rPr lang="fi-FI"/>
              <a:t>Facebook: @LansiUudenmaanHyvinvointialue</a:t>
            </a:r>
            <a:br>
              <a:rPr lang="fi-FI"/>
            </a:br>
            <a:r>
              <a:rPr lang="fi-FI"/>
              <a:t>www.lu-palvelut.fi/valfardsomrade</a:t>
            </a:r>
          </a:p>
        </p:txBody>
      </p:sp>
      <p:grpSp>
        <p:nvGrpSpPr>
          <p:cNvPr id="2" name="Ryhmä 1">
            <a:extLst>
              <a:ext uri="{FF2B5EF4-FFF2-40B4-BE49-F238E27FC236}">
                <a16:creationId xmlns:a16="http://schemas.microsoft.com/office/drawing/2014/main" id="{E2B9E735-6FC1-40EF-8F9E-8A453E97BDEA}"/>
              </a:ext>
            </a:extLst>
          </p:cNvPr>
          <p:cNvGrpSpPr/>
          <p:nvPr userDrawn="1"/>
        </p:nvGrpSpPr>
        <p:grpSpPr>
          <a:xfrm>
            <a:off x="9750175" y="4600110"/>
            <a:ext cx="2308261" cy="2081607"/>
            <a:chOff x="9750175" y="4495335"/>
            <a:chExt cx="2308261" cy="2081607"/>
          </a:xfrm>
        </p:grpSpPr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300E84AA-E840-4417-8D2D-C995A4F6511C}"/>
                </a:ext>
              </a:extLst>
            </p:cNvPr>
            <p:cNvSpPr/>
            <p:nvPr userDrawn="1"/>
          </p:nvSpPr>
          <p:spPr>
            <a:xfrm>
              <a:off x="9750175" y="5281222"/>
              <a:ext cx="2308261" cy="12957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Länsi-Uudenmaan hyvinvointialue</a:t>
              </a:r>
            </a:p>
            <a:p>
              <a:pPr algn="ctr">
                <a:spcBef>
                  <a:spcPts val="300"/>
                </a:spcBef>
              </a:pPr>
              <a:r>
                <a:rPr lang="fi-FI" sz="800" b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Västra Nylands välfärdsområde</a:t>
              </a:r>
            </a:p>
          </p:txBody>
        </p:sp>
        <p:pic>
          <p:nvPicPr>
            <p:cNvPr id="14" name="Sisällön paikkamerkki 6" descr="Länsi-Uudenmaan kartta. Kartan över Västra Nyland.">
              <a:extLst>
                <a:ext uri="{FF2B5EF4-FFF2-40B4-BE49-F238E27FC236}">
                  <a16:creationId xmlns:a16="http://schemas.microsoft.com/office/drawing/2014/main" id="{3F67D638-4180-49DC-9BDA-0EE2CBEC68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4562" y="4495335"/>
              <a:ext cx="1828799" cy="14525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6101631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A7A06A4-1BF6-41E8-89FB-D111961A8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173" y="1853625"/>
            <a:ext cx="4824477" cy="426168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D912EBAE-AC30-4E0F-AAAF-B30B5A410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A5A82-890C-4180-9378-4C3663991DD9}" type="datetime1">
              <a:rPr lang="fi-FI" smtClean="0"/>
              <a:t>30.8.2023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E8236571-27B9-4D2F-97EC-50A2CAD28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B4B7A9FE-A16E-475C-84D0-E353A4F6C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D5F4-4871-4469-8343-ED7F6811B37D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1" name="Sisällön paikkamerkki 2">
            <a:extLst>
              <a:ext uri="{FF2B5EF4-FFF2-40B4-BE49-F238E27FC236}">
                <a16:creationId xmlns:a16="http://schemas.microsoft.com/office/drawing/2014/main" id="{7DDA8129-208E-49E9-A740-9C43AEEAF71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43573" y="1853625"/>
            <a:ext cx="4824477" cy="426168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72047204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E1A1614D-52CF-45AF-A901-12FA2C051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FA0C6-A111-4253-B206-D2860F52602B}" type="datetime1">
              <a:rPr lang="fi-FI" smtClean="0"/>
              <a:t>30.8.2023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2A2215A-8FD8-4FBF-887A-0CE9E0203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2899E54-642F-4A9A-8599-805DAF440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D5F4-4871-4469-8343-ED7F6811B37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56574199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7EB6BE-E09D-4391-BB19-9AB34E85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50" y="384093"/>
            <a:ext cx="9955306" cy="1035424"/>
          </a:xfrm>
        </p:spPr>
        <p:txBody>
          <a:bodyPr/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7D3FEB8F-B8A4-E74C-88B8-8BD6470EE2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39" y="71675"/>
            <a:ext cx="926924" cy="936562"/>
          </a:xfrm>
          <a:prstGeom prst="rect">
            <a:avLst/>
          </a:prstGeom>
        </p:spPr>
      </p:pic>
      <p:sp>
        <p:nvSpPr>
          <p:cNvPr id="34" name="Suorakulmio 33">
            <a:extLst>
              <a:ext uri="{FF2B5EF4-FFF2-40B4-BE49-F238E27FC236}">
                <a16:creationId xmlns:a16="http://schemas.microsoft.com/office/drawing/2014/main" id="{2C550C53-34D3-4FA9-AFB8-7D3244F94046}"/>
              </a:ext>
            </a:extLst>
          </p:cNvPr>
          <p:cNvSpPr/>
          <p:nvPr userDrawn="1"/>
        </p:nvSpPr>
        <p:spPr>
          <a:xfrm>
            <a:off x="3017030" y="4091920"/>
            <a:ext cx="8601246" cy="347369"/>
          </a:xfrm>
          <a:prstGeom prst="rect">
            <a:avLst/>
          </a:prstGeom>
          <a:solidFill>
            <a:srgbClr val="FFD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i-FI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5" name="Suorakulmio 34">
            <a:extLst>
              <a:ext uri="{FF2B5EF4-FFF2-40B4-BE49-F238E27FC236}">
                <a16:creationId xmlns:a16="http://schemas.microsoft.com/office/drawing/2014/main" id="{10480CCC-E909-4E64-B82F-A3839619D549}"/>
              </a:ext>
            </a:extLst>
          </p:cNvPr>
          <p:cNvSpPr/>
          <p:nvPr userDrawn="1"/>
        </p:nvSpPr>
        <p:spPr>
          <a:xfrm>
            <a:off x="346981" y="3294031"/>
            <a:ext cx="11271295" cy="668056"/>
          </a:xfrm>
          <a:prstGeom prst="rect">
            <a:avLst/>
          </a:prstGeom>
          <a:solidFill>
            <a:srgbClr val="FFD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fi-FI" sz="1400">
              <a:solidFill>
                <a:prstClr val="black"/>
              </a:solidFill>
              <a:latin typeface="Verdana"/>
            </a:endParaRPr>
          </a:p>
        </p:txBody>
      </p:sp>
      <p:sp>
        <p:nvSpPr>
          <p:cNvPr id="36" name="Suorakulmio 35">
            <a:extLst>
              <a:ext uri="{FF2B5EF4-FFF2-40B4-BE49-F238E27FC236}">
                <a16:creationId xmlns:a16="http://schemas.microsoft.com/office/drawing/2014/main" id="{615E08E0-54FF-4592-88C2-FEF408C1E466}"/>
              </a:ext>
            </a:extLst>
          </p:cNvPr>
          <p:cNvSpPr/>
          <p:nvPr userDrawn="1"/>
        </p:nvSpPr>
        <p:spPr>
          <a:xfrm>
            <a:off x="349738" y="1753268"/>
            <a:ext cx="11277983" cy="1082891"/>
          </a:xfrm>
          <a:prstGeom prst="rect">
            <a:avLst/>
          </a:prstGeom>
          <a:solidFill>
            <a:srgbClr val="FFD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i-FI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7" name="Suorakulmio 36">
            <a:extLst>
              <a:ext uri="{FF2B5EF4-FFF2-40B4-BE49-F238E27FC236}">
                <a16:creationId xmlns:a16="http://schemas.microsoft.com/office/drawing/2014/main" id="{D95AE638-8BF2-475A-A141-24CE03F15B4F}"/>
              </a:ext>
            </a:extLst>
          </p:cNvPr>
          <p:cNvSpPr/>
          <p:nvPr userDrawn="1"/>
        </p:nvSpPr>
        <p:spPr>
          <a:xfrm>
            <a:off x="349738" y="1237404"/>
            <a:ext cx="11277097" cy="516122"/>
          </a:xfrm>
          <a:prstGeom prst="rect">
            <a:avLst/>
          </a:prstGeom>
          <a:solidFill>
            <a:srgbClr val="FF62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Kenelle palvelu on tarkoitettu/ mihin asiakkaan tarpeeseen se vastaa ja mahdolliset kriteerit palvelun saamiseen (sekä mahdolliset asiakasmaksut)?</a:t>
            </a:r>
          </a:p>
        </p:txBody>
      </p:sp>
      <p:sp>
        <p:nvSpPr>
          <p:cNvPr id="38" name="Suorakulmio 37">
            <a:extLst>
              <a:ext uri="{FF2B5EF4-FFF2-40B4-BE49-F238E27FC236}">
                <a16:creationId xmlns:a16="http://schemas.microsoft.com/office/drawing/2014/main" id="{F2A96A15-327C-4DB4-9591-6C83CFFD4C66}"/>
              </a:ext>
            </a:extLst>
          </p:cNvPr>
          <p:cNvSpPr/>
          <p:nvPr userDrawn="1"/>
        </p:nvSpPr>
        <p:spPr>
          <a:xfrm>
            <a:off x="349738" y="2954641"/>
            <a:ext cx="11277097" cy="347369"/>
          </a:xfrm>
          <a:prstGeom prst="rect">
            <a:avLst/>
          </a:prstGeom>
          <a:solidFill>
            <a:srgbClr val="FF62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9" name="Sisällön paikkamerkki 2">
            <a:extLst>
              <a:ext uri="{FF2B5EF4-FFF2-40B4-BE49-F238E27FC236}">
                <a16:creationId xmlns:a16="http://schemas.microsoft.com/office/drawing/2014/main" id="{3D3BA452-5C99-4DA5-A756-0EA8CC2DACF4}"/>
              </a:ext>
            </a:extLst>
          </p:cNvPr>
          <p:cNvSpPr txBox="1">
            <a:spLocks/>
          </p:cNvSpPr>
          <p:nvPr userDrawn="1"/>
        </p:nvSpPr>
        <p:spPr>
          <a:xfrm>
            <a:off x="450819" y="3023005"/>
            <a:ext cx="4285281" cy="2026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8288" indent="-268288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2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8288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2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5838" indent="-268288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2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613" indent="-268288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2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3388" indent="-268288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2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i-FI" sz="1400" b="1"/>
              <a:t>Tiivistetty kuvaus palvelun sisällöstä</a:t>
            </a:r>
          </a:p>
        </p:txBody>
      </p:sp>
      <p:sp>
        <p:nvSpPr>
          <p:cNvPr id="40" name="Sisällön paikkamerkki 2">
            <a:extLst>
              <a:ext uri="{FF2B5EF4-FFF2-40B4-BE49-F238E27FC236}">
                <a16:creationId xmlns:a16="http://schemas.microsoft.com/office/drawing/2014/main" id="{A2992B81-FBC3-4ADC-BA45-E552B98D855D}"/>
              </a:ext>
            </a:extLst>
          </p:cNvPr>
          <p:cNvSpPr txBox="1">
            <a:spLocks/>
          </p:cNvSpPr>
          <p:nvPr userDrawn="1"/>
        </p:nvSpPr>
        <p:spPr>
          <a:xfrm>
            <a:off x="459378" y="1283116"/>
            <a:ext cx="11002216" cy="4246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8288" indent="-268288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2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8288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2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5838" indent="-268288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2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613" indent="-268288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2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3388" indent="-268288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2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i-FI" sz="1400" b="1"/>
          </a:p>
        </p:txBody>
      </p:sp>
      <p:sp>
        <p:nvSpPr>
          <p:cNvPr id="41" name="Suorakulmio 40">
            <a:extLst>
              <a:ext uri="{FF2B5EF4-FFF2-40B4-BE49-F238E27FC236}">
                <a16:creationId xmlns:a16="http://schemas.microsoft.com/office/drawing/2014/main" id="{E20E43F4-3E69-477D-8E44-D8C93DB161A0}"/>
              </a:ext>
            </a:extLst>
          </p:cNvPr>
          <p:cNvSpPr/>
          <p:nvPr userDrawn="1"/>
        </p:nvSpPr>
        <p:spPr>
          <a:xfrm>
            <a:off x="355540" y="5169007"/>
            <a:ext cx="832283" cy="347369"/>
          </a:xfrm>
          <a:prstGeom prst="rect">
            <a:avLst/>
          </a:prstGeom>
          <a:solidFill>
            <a:srgbClr val="FF62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Kesto:</a:t>
            </a:r>
          </a:p>
        </p:txBody>
      </p:sp>
      <p:sp>
        <p:nvSpPr>
          <p:cNvPr id="42" name="Suorakulmio 41">
            <a:extLst>
              <a:ext uri="{FF2B5EF4-FFF2-40B4-BE49-F238E27FC236}">
                <a16:creationId xmlns:a16="http://schemas.microsoft.com/office/drawing/2014/main" id="{A1BB3474-9A13-4069-8E19-BA7AD6290AC3}"/>
              </a:ext>
            </a:extLst>
          </p:cNvPr>
          <p:cNvSpPr/>
          <p:nvPr userDrawn="1"/>
        </p:nvSpPr>
        <p:spPr>
          <a:xfrm>
            <a:off x="364100" y="5640661"/>
            <a:ext cx="11262735" cy="347369"/>
          </a:xfrm>
          <a:prstGeom prst="rect">
            <a:avLst/>
          </a:prstGeom>
          <a:solidFill>
            <a:srgbClr val="FF62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Muuta huomioitavaa palvelun käytöstä?</a:t>
            </a:r>
          </a:p>
        </p:txBody>
      </p:sp>
      <p:sp>
        <p:nvSpPr>
          <p:cNvPr id="43" name="Suorakulmio 42">
            <a:extLst>
              <a:ext uri="{FF2B5EF4-FFF2-40B4-BE49-F238E27FC236}">
                <a16:creationId xmlns:a16="http://schemas.microsoft.com/office/drawing/2014/main" id="{443180DF-FCBD-448D-97D7-CE5ED3CCD05C}"/>
              </a:ext>
            </a:extLst>
          </p:cNvPr>
          <p:cNvSpPr/>
          <p:nvPr userDrawn="1"/>
        </p:nvSpPr>
        <p:spPr>
          <a:xfrm>
            <a:off x="346981" y="4581809"/>
            <a:ext cx="4225019" cy="439130"/>
          </a:xfrm>
          <a:prstGeom prst="rect">
            <a:avLst/>
          </a:prstGeom>
          <a:solidFill>
            <a:srgbClr val="FF62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Missä palvelukanavassa se tarjotaan </a:t>
            </a:r>
            <a:r>
              <a:rPr kumimoji="0" lang="fi-FI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(etäpalvelu, vastaanotto, arkiympäristössä):</a:t>
            </a:r>
          </a:p>
        </p:txBody>
      </p:sp>
      <p:sp>
        <p:nvSpPr>
          <p:cNvPr id="44" name="Suorakulmio 43">
            <a:extLst>
              <a:ext uri="{FF2B5EF4-FFF2-40B4-BE49-F238E27FC236}">
                <a16:creationId xmlns:a16="http://schemas.microsoft.com/office/drawing/2014/main" id="{E7A1E291-C3DC-4C01-8AC8-329C2A3EDE04}"/>
              </a:ext>
            </a:extLst>
          </p:cNvPr>
          <p:cNvSpPr/>
          <p:nvPr userDrawn="1"/>
        </p:nvSpPr>
        <p:spPr>
          <a:xfrm>
            <a:off x="346981" y="4091920"/>
            <a:ext cx="2670048" cy="347369"/>
          </a:xfrm>
          <a:prstGeom prst="rect">
            <a:avLst/>
          </a:prstGeom>
          <a:solidFill>
            <a:srgbClr val="FF62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i-FI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Kuka palvelua tuottaa: </a:t>
            </a:r>
          </a:p>
        </p:txBody>
      </p:sp>
      <p:sp>
        <p:nvSpPr>
          <p:cNvPr id="45" name="Suorakulmio 44">
            <a:extLst>
              <a:ext uri="{FF2B5EF4-FFF2-40B4-BE49-F238E27FC236}">
                <a16:creationId xmlns:a16="http://schemas.microsoft.com/office/drawing/2014/main" id="{89BFB436-2BF8-4FE8-A2A6-9EF0556A237B}"/>
              </a:ext>
            </a:extLst>
          </p:cNvPr>
          <p:cNvSpPr/>
          <p:nvPr userDrawn="1"/>
        </p:nvSpPr>
        <p:spPr>
          <a:xfrm>
            <a:off x="4572000" y="4584582"/>
            <a:ext cx="7046275" cy="436357"/>
          </a:xfrm>
          <a:prstGeom prst="rect">
            <a:avLst/>
          </a:prstGeom>
          <a:solidFill>
            <a:srgbClr val="FFD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i-FI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6" name="Suorakulmio 45">
            <a:extLst>
              <a:ext uri="{FF2B5EF4-FFF2-40B4-BE49-F238E27FC236}">
                <a16:creationId xmlns:a16="http://schemas.microsoft.com/office/drawing/2014/main" id="{5E0CE43B-FA09-491E-A828-A4FC45F5A153}"/>
              </a:ext>
            </a:extLst>
          </p:cNvPr>
          <p:cNvSpPr/>
          <p:nvPr userDrawn="1"/>
        </p:nvSpPr>
        <p:spPr>
          <a:xfrm>
            <a:off x="1187823" y="5169006"/>
            <a:ext cx="10430452" cy="347369"/>
          </a:xfrm>
          <a:prstGeom prst="rect">
            <a:avLst/>
          </a:prstGeom>
          <a:solidFill>
            <a:srgbClr val="FFD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i-FI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7" name="Suorakulmio 46">
            <a:extLst>
              <a:ext uri="{FF2B5EF4-FFF2-40B4-BE49-F238E27FC236}">
                <a16:creationId xmlns:a16="http://schemas.microsoft.com/office/drawing/2014/main" id="{C4B8DAE7-1C2A-48D3-A6D9-6D77FEA3F387}"/>
              </a:ext>
            </a:extLst>
          </p:cNvPr>
          <p:cNvSpPr/>
          <p:nvPr userDrawn="1"/>
        </p:nvSpPr>
        <p:spPr>
          <a:xfrm>
            <a:off x="364911" y="5988030"/>
            <a:ext cx="11271295" cy="516122"/>
          </a:xfrm>
          <a:prstGeom prst="rect">
            <a:avLst/>
          </a:prstGeom>
          <a:solidFill>
            <a:srgbClr val="FFD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i-FI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509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tumman_vihreä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053C6DA-FD50-4615-B8FB-FF833B6B874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3" name="Picture 12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E2367D72-1261-4F4B-95BA-C217F9F6FE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211C9894-9B0D-9070-9051-C5AD1B0D3D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0956" y="1671536"/>
            <a:ext cx="7050087" cy="22914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8800" b="1" spc="-150">
                <a:solidFill>
                  <a:schemeClr val="bg1"/>
                </a:solidFill>
                <a:latin typeface="+mj-lt"/>
                <a:cs typeface="Poppins ExtraBold" panose="00000900000000000000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7D6C9F10-0002-CC49-B3C9-AB63B813D8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70956" y="4416489"/>
            <a:ext cx="7050087" cy="1531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+mj-lt"/>
                <a:cs typeface="Poppins ExtraBold" panose="000009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35F33D-8FD3-DC26-6D70-64C844F554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7" y="6013609"/>
            <a:ext cx="3995613" cy="8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59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vaalean_vihreä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FDCB13-2229-4EDE-9601-A214D628E3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ED358D-59D4-EB64-C4BA-627E0A87F3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93212" y="45742"/>
            <a:ext cx="1541484" cy="1413028"/>
          </a:xfrm>
          <a:prstGeom prst="rect">
            <a:avLst/>
          </a:prstGeom>
        </p:spPr>
      </p:pic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413157EC-C27F-705F-1EB0-AE2FB86690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0956" y="1671536"/>
            <a:ext cx="7050087" cy="22914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8800" b="1" spc="-150">
                <a:solidFill>
                  <a:schemeClr val="tx1"/>
                </a:solidFill>
                <a:latin typeface="+mj-lt"/>
                <a:cs typeface="Poppins ExtraBold" panose="00000900000000000000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9FACA19-5E29-D984-E37B-132697769E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70956" y="4416489"/>
            <a:ext cx="7050087" cy="1531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tx1"/>
                </a:solidFill>
                <a:latin typeface="+mj-lt"/>
                <a:cs typeface="Poppins ExtraBold" panose="000009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EDDF95-D22F-5BAA-8D9E-C3C52EEA76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771" y="6013609"/>
            <a:ext cx="3786865" cy="8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6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tumman_sin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6DD7C14-1622-4EAE-AD65-6E914DFD8C1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3" name="Picture 12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2D6D991B-5BB1-4C8D-8A99-46E6234F7E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5F989EFB-CC76-1A6C-0180-CADD162A50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0956" y="1671536"/>
            <a:ext cx="7050087" cy="22914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8800" b="1" spc="-150">
                <a:solidFill>
                  <a:schemeClr val="bg1"/>
                </a:solidFill>
                <a:latin typeface="+mj-lt"/>
                <a:cs typeface="Poppins ExtraBold" panose="00000900000000000000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7D6DB4AB-5D53-D86F-808D-EF80F518A4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70956" y="4416489"/>
            <a:ext cx="7050087" cy="1531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+mj-lt"/>
                <a:cs typeface="Poppins ExtraBold" panose="000009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D2A288-F21A-880E-A4B1-358303C640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7" y="6013609"/>
            <a:ext cx="3995613" cy="8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8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vaalean_sin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AD99560-B70C-4CB4-8E0D-135C4B4F0D2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011074-D964-8D79-5CB6-9C00D52BED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93212" y="45742"/>
            <a:ext cx="1541484" cy="1413028"/>
          </a:xfrm>
          <a:prstGeom prst="rect">
            <a:avLst/>
          </a:prstGeom>
        </p:spPr>
      </p:pic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8E037C29-8537-6613-CD21-A833F0AABD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0956" y="1671536"/>
            <a:ext cx="7050087" cy="22914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8800" b="1" spc="-150">
                <a:solidFill>
                  <a:schemeClr val="tx1"/>
                </a:solidFill>
                <a:latin typeface="+mj-lt"/>
                <a:cs typeface="Poppins ExtraBold" panose="00000900000000000000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C67A4364-DB6E-C5E2-CFCA-5510547480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70956" y="4416489"/>
            <a:ext cx="7050087" cy="1531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 b="1">
                <a:solidFill>
                  <a:schemeClr val="tx1"/>
                </a:solidFill>
                <a:latin typeface="+mj-lt"/>
                <a:cs typeface="Poppins ExtraBold" panose="000009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9793CB-833A-4FC7-5E54-283FCCEFBB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771" y="6013609"/>
            <a:ext cx="3786865" cy="8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85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_tumma_fuks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812B7F-03F8-47AC-A428-BF026456F91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B7FEA2D-6A52-47ED-8DFD-956DBBF7B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737" y="3069240"/>
            <a:ext cx="9026525" cy="2264569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3" name="Graphic 2" descr="Closed quotation mark">
            <a:extLst>
              <a:ext uri="{FF2B5EF4-FFF2-40B4-BE49-F238E27FC236}">
                <a16:creationId xmlns:a16="http://schemas.microsoft.com/office/drawing/2014/main" id="{CFBDBB6F-3A4D-4629-93D3-14502AE8EC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375" y="225439"/>
            <a:ext cx="4206846" cy="4206846"/>
          </a:xfrm>
          <a:prstGeom prst="rect">
            <a:avLst/>
          </a:prstGeom>
        </p:spPr>
      </p:pic>
      <p:pic>
        <p:nvPicPr>
          <p:cNvPr id="12" name="Graphic 11" descr="Closed quotation mark">
            <a:extLst>
              <a:ext uri="{FF2B5EF4-FFF2-40B4-BE49-F238E27FC236}">
                <a16:creationId xmlns:a16="http://schemas.microsoft.com/office/drawing/2014/main" id="{FDCD013D-750B-40EC-B3FD-30866C557B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877175" y="3230386"/>
            <a:ext cx="4206846" cy="4206846"/>
          </a:xfrm>
          <a:prstGeom prst="rect">
            <a:avLst/>
          </a:prstGeom>
        </p:spPr>
      </p:pic>
      <p:pic>
        <p:nvPicPr>
          <p:cNvPr id="8" name="Picture 7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2948B9A5-346C-4658-B145-33839B1205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D9C5B2-DC63-55C0-7B8D-97480E0422C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7" y="6013609"/>
            <a:ext cx="3995613" cy="8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8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_vaalea_fuks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63B5C1A-13B1-4DF6-9D59-D74F0DD9A7C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0D7ED0F-9041-499A-921C-AEFDAC4F8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737" y="3069240"/>
            <a:ext cx="9026525" cy="2264569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8" name="Graphic 7" descr="Closed quotation mark">
            <a:extLst>
              <a:ext uri="{FF2B5EF4-FFF2-40B4-BE49-F238E27FC236}">
                <a16:creationId xmlns:a16="http://schemas.microsoft.com/office/drawing/2014/main" id="{2DF3ECAD-51F9-426B-BA2A-A31D15606B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375" y="225439"/>
            <a:ext cx="4206846" cy="4206846"/>
          </a:xfrm>
          <a:prstGeom prst="rect">
            <a:avLst/>
          </a:prstGeom>
        </p:spPr>
      </p:pic>
      <p:pic>
        <p:nvPicPr>
          <p:cNvPr id="9" name="Graphic 8" descr="Closed quotation mark">
            <a:extLst>
              <a:ext uri="{FF2B5EF4-FFF2-40B4-BE49-F238E27FC236}">
                <a16:creationId xmlns:a16="http://schemas.microsoft.com/office/drawing/2014/main" id="{054D988B-BD2E-4868-BD0C-0286426709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877175" y="3230386"/>
            <a:ext cx="4206846" cy="4206846"/>
          </a:xfrm>
          <a:prstGeom prst="rect">
            <a:avLst/>
          </a:prstGeom>
        </p:spPr>
      </p:pic>
      <p:pic>
        <p:nvPicPr>
          <p:cNvPr id="10" name="Picture 9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3E6C6386-945C-47E0-A075-7592821D61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3AFFF87-42F1-640E-6C2A-FB87C746624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7" y="6013609"/>
            <a:ext cx="3995613" cy="8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38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ruutu_vaalea_fuk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Picture 4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822A6C1A-8158-4EA3-ACD3-C75B761DA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187"/>
            <a:ext cx="3645475" cy="308997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4789E84-8A5C-DB4D-D671-48F7496070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1807147"/>
            <a:ext cx="7407164" cy="2387600"/>
          </a:xfrm>
          <a:prstGeom prst="rect">
            <a:avLst/>
          </a:prstGeo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582796DA-BEA0-4465-9E93-22077412D3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369118"/>
            <a:ext cx="7407164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BF84B0-2C02-F0EA-E198-48708A5C6E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7" y="6013609"/>
            <a:ext cx="3995613" cy="8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64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_tumman_vihreä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A28C2B3-EED9-4BDF-AC6A-C2BFC1453DA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605A358-014F-48BC-99D7-1F4227F7F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737" y="3069240"/>
            <a:ext cx="9026525" cy="2264569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8" name="Graphic 7" descr="Closed quotation mark">
            <a:extLst>
              <a:ext uri="{FF2B5EF4-FFF2-40B4-BE49-F238E27FC236}">
                <a16:creationId xmlns:a16="http://schemas.microsoft.com/office/drawing/2014/main" id="{A0E55188-C435-4ADB-89AF-C484D0CC34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375" y="225439"/>
            <a:ext cx="4206846" cy="4206846"/>
          </a:xfrm>
          <a:prstGeom prst="rect">
            <a:avLst/>
          </a:prstGeom>
        </p:spPr>
      </p:pic>
      <p:pic>
        <p:nvPicPr>
          <p:cNvPr id="9" name="Graphic 8" descr="Closed quotation mark">
            <a:extLst>
              <a:ext uri="{FF2B5EF4-FFF2-40B4-BE49-F238E27FC236}">
                <a16:creationId xmlns:a16="http://schemas.microsoft.com/office/drawing/2014/main" id="{5CC0672F-9201-45FA-9419-DF8790A0BC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877175" y="3230386"/>
            <a:ext cx="4206846" cy="4206846"/>
          </a:xfrm>
          <a:prstGeom prst="rect">
            <a:avLst/>
          </a:prstGeom>
        </p:spPr>
      </p:pic>
      <p:pic>
        <p:nvPicPr>
          <p:cNvPr id="10" name="Picture 9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FE4D2E0D-6F0C-4473-9A14-F0C36B7C2D2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C56331-1D7C-05B2-ECAD-7D602B0C5B7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7" y="6013609"/>
            <a:ext cx="3995613" cy="8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01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_vaalean_vihreä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4D3C9BD-E553-4532-8F1B-692757DFFA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B7FEA2D-6A52-47ED-8DFD-956DBBF7B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737" y="3069240"/>
            <a:ext cx="9026525" cy="2264569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3" name="Graphic 2" descr="Closed quotation mark">
            <a:extLst>
              <a:ext uri="{FF2B5EF4-FFF2-40B4-BE49-F238E27FC236}">
                <a16:creationId xmlns:a16="http://schemas.microsoft.com/office/drawing/2014/main" id="{CFBDBB6F-3A4D-4629-93D3-14502AE8EC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375" y="225439"/>
            <a:ext cx="4206846" cy="4206846"/>
          </a:xfrm>
          <a:prstGeom prst="rect">
            <a:avLst/>
          </a:prstGeom>
        </p:spPr>
      </p:pic>
      <p:pic>
        <p:nvPicPr>
          <p:cNvPr id="12" name="Graphic 11" descr="Closed quotation mark">
            <a:extLst>
              <a:ext uri="{FF2B5EF4-FFF2-40B4-BE49-F238E27FC236}">
                <a16:creationId xmlns:a16="http://schemas.microsoft.com/office/drawing/2014/main" id="{FDCD013D-750B-40EC-B3FD-30866C557B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877175" y="3230386"/>
            <a:ext cx="4206846" cy="42068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C57738-5D2D-C145-6F67-C41EA4614A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93212" y="45742"/>
            <a:ext cx="1541484" cy="14130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AFEDA0-A821-1F20-09A8-95633893F43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771" y="6013609"/>
            <a:ext cx="3786865" cy="8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62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_tumman_sin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F164F4-88DD-4DB6-A969-CF67CBF9190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0D7ED0F-9041-499A-921C-AEFDAC4F8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737" y="3069240"/>
            <a:ext cx="9026525" cy="2264569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8" name="Graphic 7" descr="Closed quotation mark">
            <a:extLst>
              <a:ext uri="{FF2B5EF4-FFF2-40B4-BE49-F238E27FC236}">
                <a16:creationId xmlns:a16="http://schemas.microsoft.com/office/drawing/2014/main" id="{2DF3ECAD-51F9-426B-BA2A-A31D15606B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375" y="225439"/>
            <a:ext cx="4206846" cy="4206846"/>
          </a:xfrm>
          <a:prstGeom prst="rect">
            <a:avLst/>
          </a:prstGeom>
        </p:spPr>
      </p:pic>
      <p:pic>
        <p:nvPicPr>
          <p:cNvPr id="9" name="Graphic 8" descr="Closed quotation mark">
            <a:extLst>
              <a:ext uri="{FF2B5EF4-FFF2-40B4-BE49-F238E27FC236}">
                <a16:creationId xmlns:a16="http://schemas.microsoft.com/office/drawing/2014/main" id="{054D988B-BD2E-4868-BD0C-0286426709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877175" y="3230386"/>
            <a:ext cx="4206846" cy="4206846"/>
          </a:xfrm>
          <a:prstGeom prst="rect">
            <a:avLst/>
          </a:prstGeom>
        </p:spPr>
      </p:pic>
      <p:pic>
        <p:nvPicPr>
          <p:cNvPr id="6" name="Picture 5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9BD1C4AC-F731-4E7C-B6EF-52E5B96F5D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E6EEF4-E760-C298-3EE5-3BEC41C1C92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7" y="6013609"/>
            <a:ext cx="3995613" cy="8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6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_vaalean_sin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ACB5D14-0A9E-4CB4-A060-CF81F97CF1E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605A358-014F-48BC-99D7-1F4227F7F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737" y="3069240"/>
            <a:ext cx="9026525" cy="2264569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8" name="Graphic 7" descr="Closed quotation mark">
            <a:extLst>
              <a:ext uri="{FF2B5EF4-FFF2-40B4-BE49-F238E27FC236}">
                <a16:creationId xmlns:a16="http://schemas.microsoft.com/office/drawing/2014/main" id="{A0E55188-C435-4ADB-89AF-C484D0CC34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375" y="225439"/>
            <a:ext cx="4206846" cy="4206846"/>
          </a:xfrm>
          <a:prstGeom prst="rect">
            <a:avLst/>
          </a:prstGeom>
        </p:spPr>
      </p:pic>
      <p:pic>
        <p:nvPicPr>
          <p:cNvPr id="9" name="Graphic 8" descr="Closed quotation mark">
            <a:extLst>
              <a:ext uri="{FF2B5EF4-FFF2-40B4-BE49-F238E27FC236}">
                <a16:creationId xmlns:a16="http://schemas.microsoft.com/office/drawing/2014/main" id="{5CC0672F-9201-45FA-9419-DF8790A0BC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877175" y="3230386"/>
            <a:ext cx="4206846" cy="42068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8F2C78-08C0-EBA7-40CA-66ACFE6AD5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93212" y="45742"/>
            <a:ext cx="1541484" cy="14130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882EED-C56B-A551-8C4C-0C5B2A2C93B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771" y="6013609"/>
            <a:ext cx="3786865" cy="8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8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alto_pal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3383C-D902-4359-B134-36B4C4F73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5554085" cy="488156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B999F5-4813-427F-A4E4-5335441DB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3932237" cy="37084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00F1A4-B81E-45E1-9606-07525FFE2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959F7C74-FDAC-47C9-85FF-A93A4A77D2DE}" type="datetime1">
              <a:rPr lang="fi-FI" smtClean="0"/>
              <a:pPr/>
              <a:t>30.8.2023</a:t>
            </a:fld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40F95E-9FAF-473A-8740-38C0D6F75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D5C7B8F6-2765-465B-BF52-D1DF320C1AE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4EB64A9-0753-493D-931D-D429FE2A2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965199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7897217-BD8C-4F57-9294-7DC932179A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+mn-lt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224750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oli_sivua_kuva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E54EFB4-12B2-4DFE-9F2E-3D2DD7CA7A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88306" y="0"/>
            <a:ext cx="4903694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96869CB-89D0-4DA9-89A5-3150AD97A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6036141" cy="37084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9055EB-5B06-42A3-A3F7-9558E538E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6036141" cy="965199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4958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oli_sivua_kuva_tumma_fuk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4224DE-DE84-4CDB-804C-D62F8DBAD4A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36513FB-22B8-45CF-AEF7-A64E2EBADB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88306" y="0"/>
            <a:ext cx="4903694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89C3558-BCB4-4A57-AFB2-95ED2FE281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6036141" cy="37084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  <a:cs typeface="Poppins ExtraBold" panose="00000900000000000000" pitchFamily="2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+mn-lt"/>
                <a:cs typeface="Poppins ExtraBold" panose="00000900000000000000" pitchFamily="2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+mn-lt"/>
                <a:cs typeface="Poppins ExtraBold" panose="00000900000000000000" pitchFamily="2" charset="0"/>
              </a:defRPr>
            </a:lvl3pPr>
            <a:lvl4pPr marL="1371600" indent="0">
              <a:buNone/>
              <a:defRPr sz="1100">
                <a:solidFill>
                  <a:schemeClr val="bg1"/>
                </a:solidFill>
                <a:latin typeface="+mn-lt"/>
                <a:cs typeface="Poppins ExtraBold" panose="00000900000000000000" pitchFamily="2" charset="0"/>
              </a:defRPr>
            </a:lvl4pPr>
            <a:lvl5pPr marL="1828800" indent="0">
              <a:buNone/>
              <a:defRPr sz="1100">
                <a:solidFill>
                  <a:schemeClr val="bg1"/>
                </a:solidFill>
                <a:latin typeface="+mn-lt"/>
                <a:cs typeface="Poppins ExtraBold" panose="00000900000000000000" pitchFamily="2" charset="0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68424A2-D2D4-4E4F-9B59-69E589A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6036141" cy="965199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5" name="Picture 14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3FEABE71-E81F-4523-B5C3-B7A2E66D3C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697C5B-775D-DE4A-3667-8D6CE1D72E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7" y="6013609"/>
            <a:ext cx="3995613" cy="8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1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oli_sivua_kuva_vaalea_fuk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D6E9C94-F91C-4351-80A3-EF626BB6D9F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C731633-EDC4-4E10-A99C-BCF4E3D47F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88306" y="0"/>
            <a:ext cx="4903694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pic>
        <p:nvPicPr>
          <p:cNvPr id="17" name="Picture 16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97076935-D697-414D-AD85-CDF94E8903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3CCC3079-7194-8C22-A3D3-6F9394BBEC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6036141" cy="37084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  <a:cs typeface="Poppins ExtraBold" panose="00000900000000000000" pitchFamily="2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+mn-lt"/>
                <a:cs typeface="Poppins ExtraBold" panose="00000900000000000000" pitchFamily="2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+mn-lt"/>
                <a:cs typeface="Poppins ExtraBold" panose="00000900000000000000" pitchFamily="2" charset="0"/>
              </a:defRPr>
            </a:lvl3pPr>
            <a:lvl4pPr marL="1371600" indent="0">
              <a:buNone/>
              <a:defRPr sz="1100">
                <a:solidFill>
                  <a:schemeClr val="bg1"/>
                </a:solidFill>
                <a:latin typeface="+mn-lt"/>
                <a:cs typeface="Poppins ExtraBold" panose="00000900000000000000" pitchFamily="2" charset="0"/>
              </a:defRPr>
            </a:lvl4pPr>
            <a:lvl5pPr marL="1828800" indent="0">
              <a:buNone/>
              <a:defRPr sz="1100">
                <a:solidFill>
                  <a:schemeClr val="bg1"/>
                </a:solidFill>
                <a:latin typeface="+mn-lt"/>
                <a:cs typeface="Poppins ExtraBold" panose="00000900000000000000" pitchFamily="2" charset="0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44333C2-4842-7E2E-7937-68FB42491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6036141" cy="965199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AF42FE-BAC9-ED7A-F790-059B6A85BB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7" y="6013609"/>
            <a:ext cx="3995613" cy="8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oli_sivua_kuva_tumman_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4D596EB-6C87-4E77-A282-E8F4AC510AA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79554269-A758-425E-A7A9-3297720BD1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88306" y="0"/>
            <a:ext cx="4903694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pic>
        <p:nvPicPr>
          <p:cNvPr id="19" name="Picture 18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969AA01B-7F14-434E-9FCE-1A5429402C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975CD3B-56F4-E72E-D322-CE977B611D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6036141" cy="37084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  <a:cs typeface="Poppins ExtraBold" panose="00000900000000000000" pitchFamily="2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+mn-lt"/>
                <a:cs typeface="Poppins ExtraBold" panose="00000900000000000000" pitchFamily="2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+mn-lt"/>
                <a:cs typeface="Poppins ExtraBold" panose="00000900000000000000" pitchFamily="2" charset="0"/>
              </a:defRPr>
            </a:lvl3pPr>
            <a:lvl4pPr marL="1371600" indent="0">
              <a:buNone/>
              <a:defRPr sz="1100">
                <a:solidFill>
                  <a:schemeClr val="bg1"/>
                </a:solidFill>
                <a:latin typeface="+mn-lt"/>
                <a:cs typeface="Poppins ExtraBold" panose="00000900000000000000" pitchFamily="2" charset="0"/>
              </a:defRPr>
            </a:lvl4pPr>
            <a:lvl5pPr marL="1828800" indent="0">
              <a:buNone/>
              <a:defRPr sz="1100">
                <a:solidFill>
                  <a:schemeClr val="bg1"/>
                </a:solidFill>
                <a:latin typeface="+mn-lt"/>
                <a:cs typeface="Poppins ExtraBold" panose="00000900000000000000" pitchFamily="2" charset="0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67A5BB0-FCB8-3441-769B-7B72984FA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6036141" cy="965199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8CE78D-6AFE-DC2F-336D-89094EA78C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7" y="6013609"/>
            <a:ext cx="3995613" cy="8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1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oli_sivua_kuva_vaalean_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3197DA-176C-4FE5-917B-D17DC70B754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A7A8F4DB-F8D7-4D33-9C7B-C531A05990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88306" y="0"/>
            <a:ext cx="4903694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700A34-79C6-CA31-BA62-8237F08F27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93212" y="45742"/>
            <a:ext cx="1541484" cy="1413028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85D56D68-1234-F5E2-39DE-2029CF9328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6036141" cy="37084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  <a:cs typeface="Poppins ExtraBold" panose="00000900000000000000" pitchFamily="2" charset="0"/>
              </a:defRPr>
            </a:lvl1pPr>
            <a:lvl2pPr marL="457200" indent="0">
              <a:buNone/>
              <a:defRPr sz="1800">
                <a:solidFill>
                  <a:schemeClr val="tx1"/>
                </a:solidFill>
                <a:latin typeface="+mn-lt"/>
                <a:cs typeface="Poppins ExtraBold" panose="00000900000000000000" pitchFamily="2" charset="0"/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  <a:latin typeface="+mn-lt"/>
                <a:cs typeface="Poppins ExtraBold" panose="00000900000000000000" pitchFamily="2" charset="0"/>
              </a:defRPr>
            </a:lvl3pPr>
            <a:lvl4pPr marL="1371600" indent="0">
              <a:buNone/>
              <a:defRPr sz="1100">
                <a:solidFill>
                  <a:schemeClr val="tx1"/>
                </a:solidFill>
                <a:latin typeface="+mn-lt"/>
                <a:cs typeface="Poppins ExtraBold" panose="00000900000000000000" pitchFamily="2" charset="0"/>
              </a:defRPr>
            </a:lvl4pPr>
            <a:lvl5pPr marL="1828800" indent="0">
              <a:buNone/>
              <a:defRPr sz="1100">
                <a:solidFill>
                  <a:schemeClr val="tx1"/>
                </a:solidFill>
                <a:latin typeface="+mn-lt"/>
                <a:cs typeface="Poppins ExtraBold" panose="00000900000000000000" pitchFamily="2" charset="0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EC4D5BE-3D46-96E4-B159-B2A616039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6036141" cy="965199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240DEB-E80D-CA6D-9A8E-6D6A520A8A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771" y="6013609"/>
            <a:ext cx="3786865" cy="8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ruutu_tumman_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Picture 4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822A6C1A-8158-4EA3-ACD3-C75B761DA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187"/>
            <a:ext cx="3645475" cy="308997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D39C43C-5564-E805-F83D-57CA4C6278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1807147"/>
            <a:ext cx="7407164" cy="2387600"/>
          </a:xfrm>
          <a:prstGeom prst="rect">
            <a:avLst/>
          </a:prstGeo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7287D95-9B25-2EEE-C282-35C35AAE97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369118"/>
            <a:ext cx="7407164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DAD851-75FD-EE7E-0311-160F142B6E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7" y="6013609"/>
            <a:ext cx="3995613" cy="8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3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oli_sivua_kuva_tumman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Deciduous tree">
            <a:extLst>
              <a:ext uri="{FF2B5EF4-FFF2-40B4-BE49-F238E27FC236}">
                <a16:creationId xmlns:a16="http://schemas.microsoft.com/office/drawing/2014/main" id="{A93C0E96-BAF3-4CE6-893E-BBBF4EBBF8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85642" y="2665254"/>
            <a:ext cx="4720908" cy="472090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0E12F5B-6168-40D0-A95F-7BDBB48756D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9CACB86E-ED50-48E8-88C1-FFE2056D2C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88306" y="0"/>
            <a:ext cx="4903694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pic>
        <p:nvPicPr>
          <p:cNvPr id="19" name="Picture 18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8F3EC7DD-D9F8-4C93-8A6B-1B071ABDC33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5F9E543F-39BF-5197-168E-B6E0B3BB0D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6036141" cy="37084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  <a:cs typeface="Poppins ExtraBold" panose="00000900000000000000" pitchFamily="2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+mn-lt"/>
                <a:cs typeface="Poppins ExtraBold" panose="00000900000000000000" pitchFamily="2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+mn-lt"/>
                <a:cs typeface="Poppins ExtraBold" panose="00000900000000000000" pitchFamily="2" charset="0"/>
              </a:defRPr>
            </a:lvl3pPr>
            <a:lvl4pPr marL="1371600" indent="0">
              <a:buNone/>
              <a:defRPr sz="1100">
                <a:solidFill>
                  <a:schemeClr val="bg1"/>
                </a:solidFill>
                <a:latin typeface="+mn-lt"/>
                <a:cs typeface="Poppins ExtraBold" panose="00000900000000000000" pitchFamily="2" charset="0"/>
              </a:defRPr>
            </a:lvl4pPr>
            <a:lvl5pPr marL="1828800" indent="0">
              <a:buNone/>
              <a:defRPr sz="1100">
                <a:solidFill>
                  <a:schemeClr val="bg1"/>
                </a:solidFill>
                <a:latin typeface="+mn-lt"/>
                <a:cs typeface="Poppins ExtraBold" panose="00000900000000000000" pitchFamily="2" charset="0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71035ED-3820-3A06-220D-A2C466DE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6036141" cy="965199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22CAEA-20D8-DC75-D4EF-D5281E56F67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7" y="6013609"/>
            <a:ext cx="3995613" cy="8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6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oli_sivua_kuva_vaalean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C4A104B-18AA-4D32-99D1-997AD72450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75F519A0-39B0-4EC5-A2A2-3EA7712143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88306" y="0"/>
            <a:ext cx="4903694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0650BC-11D9-4094-3838-D5CF5F5DD1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93212" y="45742"/>
            <a:ext cx="1541484" cy="1413028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63C9DD4-B0E2-7119-BC2F-9DE4C3BD88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6036141" cy="37084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  <a:cs typeface="Poppins ExtraBold" panose="00000900000000000000" pitchFamily="2" charset="0"/>
              </a:defRPr>
            </a:lvl1pPr>
            <a:lvl2pPr marL="457200" indent="0">
              <a:buNone/>
              <a:defRPr sz="1800">
                <a:solidFill>
                  <a:schemeClr val="tx1"/>
                </a:solidFill>
                <a:latin typeface="+mn-lt"/>
                <a:cs typeface="Poppins ExtraBold" panose="00000900000000000000" pitchFamily="2" charset="0"/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  <a:latin typeface="+mn-lt"/>
                <a:cs typeface="Poppins ExtraBold" panose="00000900000000000000" pitchFamily="2" charset="0"/>
              </a:defRPr>
            </a:lvl3pPr>
            <a:lvl4pPr marL="1371600" indent="0">
              <a:buNone/>
              <a:defRPr sz="1100">
                <a:solidFill>
                  <a:schemeClr val="tx1"/>
                </a:solidFill>
                <a:latin typeface="+mn-lt"/>
                <a:cs typeface="Poppins ExtraBold" panose="00000900000000000000" pitchFamily="2" charset="0"/>
              </a:defRPr>
            </a:lvl4pPr>
            <a:lvl5pPr marL="1828800" indent="0">
              <a:buNone/>
              <a:defRPr sz="1100">
                <a:solidFill>
                  <a:schemeClr val="tx1"/>
                </a:solidFill>
                <a:latin typeface="+mn-lt"/>
                <a:cs typeface="Poppins ExtraBold" panose="00000900000000000000" pitchFamily="2" charset="0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A5AA4F2-7AF6-3877-2D57-EA5475EDE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6036141" cy="965199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084254-9B4C-4C3C-2FE9-DAA04A9233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771" y="6013609"/>
            <a:ext cx="3786865" cy="8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16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a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830CEB-310C-4C23-BD33-AD1ABF5D4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8E96E634-4747-4C18-9630-96A196DBF87F}" type="datetime1">
              <a:rPr lang="fi-FI" smtClean="0"/>
              <a:pPr/>
              <a:t>30.8.2023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DFE85-AC06-48FB-92D6-25F3F0EA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D5C7B8F6-2765-465B-BF52-D1DF320C1AE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C718087-0904-42CB-BF7F-BF506ABCAA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+mn-lt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2F9888C-2AB6-AC37-F0E4-B2F2AD03B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68" y="487242"/>
            <a:ext cx="9918132" cy="6131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9" name="Vertical Text Placeholder 2">
            <a:extLst>
              <a:ext uri="{FF2B5EF4-FFF2-40B4-BE49-F238E27FC236}">
                <a16:creationId xmlns:a16="http://schemas.microsoft.com/office/drawing/2014/main" id="{7B669F9F-59AA-81A1-21C8-DC8F427FB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73668" y="1299308"/>
            <a:ext cx="9918131" cy="47293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245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aka_ja_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20074-A776-4019-A129-04037FC89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DADEE36B-1FB8-4D59-A82C-0E27C43A5F1F}" type="datetime1">
              <a:rPr lang="fi-FI" smtClean="0"/>
              <a:pPr/>
              <a:t>30.8.2023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14635-FF9B-4224-842E-C960380FA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D5C7B8F6-2765-465B-BF52-D1DF320C1AE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FF30BED-DFC0-40F3-8884-6966E14F2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+mn-lt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  <p:sp>
        <p:nvSpPr>
          <p:cNvPr id="8" name="Vertical Title 1">
            <a:extLst>
              <a:ext uri="{FF2B5EF4-FFF2-40B4-BE49-F238E27FC236}">
                <a16:creationId xmlns:a16="http://schemas.microsoft.com/office/drawing/2014/main" id="{3F2E0DFC-E3BC-2968-5789-7A26E53020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085270" y="449071"/>
            <a:ext cx="2430330" cy="514369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9" name="Vertical Text Placeholder 2">
            <a:extLst>
              <a:ext uri="{FF2B5EF4-FFF2-40B4-BE49-F238E27FC236}">
                <a16:creationId xmlns:a16="http://schemas.microsoft.com/office/drawing/2014/main" id="{2925600D-019F-A65C-3005-E83FFC51F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84200" y="449071"/>
            <a:ext cx="7150100" cy="514369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3110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ruutu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8FAA00-08CB-4D42-BC42-5FD10B8E1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133E9-6688-42E1-9C57-B4B946BB1CCC}" type="datetime1">
              <a:rPr lang="fi-FI" smtClean="0"/>
              <a:t>30.8.2023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36D59-2219-4745-8866-3C10FB77A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5469C93-8108-497E-AE09-69B91A1ABF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EFA9397-4EC2-428C-8028-EC8F9418B7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13" name="Picture 12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7042E8DA-BDAD-400E-B10D-5DDB2028D5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187"/>
            <a:ext cx="3645475" cy="308997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5960C26-0006-4CDB-BFA6-EED7F960FBB8}"/>
              </a:ext>
            </a:extLst>
          </p:cNvPr>
          <p:cNvSpPr/>
          <p:nvPr userDrawn="1"/>
        </p:nvSpPr>
        <p:spPr>
          <a:xfrm>
            <a:off x="9983495" y="0"/>
            <a:ext cx="2208505" cy="1615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7633F30-81AA-4E31-B02C-5D35D29203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060"/>
            <a:ext cx="3645475" cy="3089974"/>
          </a:xfrm>
          <a:prstGeom prst="rect">
            <a:avLst/>
          </a:prstGeom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60B4022C-4631-4B82-ABDB-2F2B7E388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198294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ruutu_Tumma_fuk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5B170-1F73-4995-907A-3CE28F8F7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5" name="Picture 4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822A6C1A-8158-4EA3-ACD3-C75B761DA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187"/>
            <a:ext cx="3645475" cy="30899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DB6CCF-4A6C-4CF2-81A9-169BDCA233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79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ruutu_vaalea_fuk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5B170-1F73-4995-907A-3CE28F8F7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5" name="Picture 4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822A6C1A-8158-4EA3-ACD3-C75B761DA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187"/>
            <a:ext cx="3645475" cy="30899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613919-E40D-4E1C-91AE-4EC0629995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ruutu_tumman_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5B170-1F73-4995-907A-3CE28F8F7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5" name="Picture 4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822A6C1A-8158-4EA3-ACD3-C75B761DA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187"/>
            <a:ext cx="3645475" cy="30899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240283-3B0C-4D0D-BE44-5667AE81A5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7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ruutu_vaalean_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5B170-1F73-4995-907A-3CE28F8F7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5" name="Picture 4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822A6C1A-8158-4EA3-ACD3-C75B761DA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187"/>
            <a:ext cx="3645475" cy="30899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46688D-317B-46E6-8381-0BFD0E9AEE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61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ruutu_tumman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5B170-1F73-4995-907A-3CE28F8F7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5" name="Picture 4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822A6C1A-8158-4EA3-ACD3-C75B761DA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187"/>
            <a:ext cx="3645475" cy="30899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562931-1CE2-4D82-AD64-F416F6FD37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34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ruutu_vaalean_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A9E8124-A72D-82EF-A10A-620767589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1807147"/>
            <a:ext cx="7407164" cy="2387600"/>
          </a:xfrm>
          <a:prstGeom prst="rect">
            <a:avLst/>
          </a:prstGeo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52CFC2-F2C6-6CB2-C15F-59B17FEF56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9073" y="451821"/>
            <a:ext cx="6715713" cy="6156071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CAFC004A-208D-2813-7671-A92B740047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369118"/>
            <a:ext cx="7407164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tx1"/>
                </a:solidFill>
                <a:latin typeface="+mj-lt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A85ABF-EA37-24F1-7E54-E0F5F2650E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771" y="6013609"/>
            <a:ext cx="3786865" cy="8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25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ruutu_vaalean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5B170-1F73-4995-907A-3CE28F8F7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5" name="Picture 4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822A6C1A-8158-4EA3-ACD3-C75B761DA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187"/>
            <a:ext cx="3645475" cy="30899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4BE6B3-307D-41F0-B2A8-C4BA8B7F39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91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ruutu_valkoinen_ku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C03B558-6B57-4598-B3E8-8733F4936D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83495" y="6257748"/>
            <a:ext cx="1074804" cy="365125"/>
          </a:xfrm>
        </p:spPr>
        <p:txBody>
          <a:bodyPr/>
          <a:lstStyle/>
          <a:p>
            <a:fld id="{2EB04311-9044-4622-89E2-D28D146B6C30}" type="datetime1">
              <a:rPr lang="fi-FI" smtClean="0"/>
              <a:t>30.8.2023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D928AD-5ED4-4BF6-839E-DB314089D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5568" y="6257749"/>
            <a:ext cx="603473" cy="365125"/>
          </a:xfrm>
        </p:spPr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4890241-FB3C-4BAC-8DB3-B8C212506C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0014D83-E6A2-42CD-93B8-2757E8E6A3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16" name="Picture 15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6AB84055-9B6F-4667-A415-4141BF2F68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187"/>
            <a:ext cx="3645475" cy="3089974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471F456E-EC89-42DF-8E0F-AF14097D32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994" y="1686720"/>
            <a:ext cx="3649916" cy="34747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27861D-71CD-4784-A6DE-E6BC1DB56222}"/>
              </a:ext>
            </a:extLst>
          </p:cNvPr>
          <p:cNvSpPr/>
          <p:nvPr userDrawn="1"/>
        </p:nvSpPr>
        <p:spPr>
          <a:xfrm>
            <a:off x="9983495" y="0"/>
            <a:ext cx="2208505" cy="1615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244C952-ACC9-4870-B87B-DE9F734AC3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147357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ruutu_tumma_fuksia_ku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5B170-1F73-4995-907A-3CE28F8F7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6" name="Picture 5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5D0F3E8B-B9D6-401B-89DB-DECA733FA2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876" y="1691640"/>
            <a:ext cx="3649916" cy="34747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2C8CA8-8603-41A4-9DD3-10B8144817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7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ruutu_vaalea_fuksia_ku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5B170-1F73-4995-907A-3CE28F8F7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6" name="Picture 5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14FCAC9C-93C3-4BF3-AA69-FB92EE27B6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876" y="1691640"/>
            <a:ext cx="3649916" cy="34747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353A0D-6841-4B42-BD5B-AC1A73F1AE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26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ruutu_tumman_vihreä_ku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5B170-1F73-4995-907A-3CE28F8F7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6" name="Picture 5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81566161-9E2C-4A0C-B626-D0B4BE1F3E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876" y="1691640"/>
            <a:ext cx="3649916" cy="34747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4DEC7E-5326-4131-9336-902152B25D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2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ruutu_vaalean_vihreä_ku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5B170-1F73-4995-907A-3CE28F8F7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6" name="Picture 5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32E69FE4-0D14-42F3-8ED8-B83ACA2DCA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876" y="1691640"/>
            <a:ext cx="3649916" cy="34747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B987F8-229E-46EB-8188-78F976D74A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99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ruutu_tumman_sininen_ku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5B170-1F73-4995-907A-3CE28F8F7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6" name="Picture 5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3339BBCE-72EB-4416-82B5-95E4D23ADF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876" y="1691640"/>
            <a:ext cx="3649916" cy="34747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1C5F59-1A73-4A2D-ACD6-B8171302A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42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ruutu_vaalean_sininen_ku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5B170-1F73-4995-907A-3CE28F8F7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6" name="Picture 5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D8FE91E8-160A-4795-8140-A27E90907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876" y="1691640"/>
            <a:ext cx="3649916" cy="34747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35B6EE-4BD2-4FA8-B567-08DB7C3DC8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60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_ranskalaiset_viiv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1133D-692A-4488-9BA5-BB01BBC4C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05DE7-9A18-4FFD-BB85-379C5A20C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24539" y="6257749"/>
            <a:ext cx="945718" cy="365125"/>
          </a:xfrm>
        </p:spPr>
        <p:txBody>
          <a:bodyPr/>
          <a:lstStyle/>
          <a:p>
            <a:fld id="{5CF61F47-0FB2-4534-92A0-60720CCD4068}" type="datetime1">
              <a:rPr lang="fi-FI" smtClean="0"/>
              <a:t>30.8.2023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63EE8-A52B-409A-9FBC-73FBB2C25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6539525-7551-48F7-8D8F-A020ECBC3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69" y="1299308"/>
            <a:ext cx="11205372" cy="4729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B766A24-A8D9-4DFA-BA8B-3E0D6E55AD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87840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_ranskalaiset_viivat_iso_kontra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5B1E6AE-7991-4811-B577-296CC00A00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21133D-692A-4488-9BA5-BB01BBC4C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9F2CD-E67A-48D8-85FB-E255AB0F4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2pPr>
            <a:lvl3pPr>
              <a:defRPr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3pPr>
            <a:lvl4pPr>
              <a:defRPr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4pPr>
            <a:lvl5pPr>
              <a:defRPr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05DE7-9A18-4FFD-BB85-379C5A20C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fld id="{029049EC-BE4D-41F5-A46E-E920BD30989D}" type="datetime1">
              <a:rPr lang="fi-FI" smtClean="0"/>
              <a:t>30.8.2023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63EE8-A52B-409A-9FBC-73FBB2C25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fld id="{D5C7B8F6-2765-465B-BF52-D1DF320C1AE3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9" name="Picture 8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3143DAC5-3469-4AA9-93A1-540B07AA9A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377B993-D7C1-4A56-8EFB-3F16258CA5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F563A7-F7AD-4616-9D1D-1AE82E267D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82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ruutu_tumman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Picture 4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822A6C1A-8158-4EA3-ACD3-C75B761DA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187"/>
            <a:ext cx="3645475" cy="308997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DD34969-E7E7-A1CC-2089-9286F0AD5B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1807147"/>
            <a:ext cx="7407164" cy="2387600"/>
          </a:xfrm>
          <a:prstGeom prst="rect">
            <a:avLst/>
          </a:prstGeo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7932645C-9B8B-CE6D-9E8D-3CFC3CAFE1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369118"/>
            <a:ext cx="7407164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51B1B1-E887-A8B2-96BE-5C348E9827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7" y="6013609"/>
            <a:ext cx="3995613" cy="8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08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_perus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F713E9-B21F-4277-80A4-C06234167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574EA-16F0-4DF0-B2F0-E0E4B990EB38}" type="datetime1">
              <a:rPr lang="fi-FI" smtClean="0"/>
              <a:t>30.8.2023</a:t>
            </a:fld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5944B-F0B9-4271-96BA-E6828C38A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FA8EAF9-11C2-4317-B287-93C13C547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68" y="487242"/>
            <a:ext cx="9569557" cy="6131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F52C2CD-20CF-4F2D-8C05-1ADF71215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69" y="1299308"/>
            <a:ext cx="11205372" cy="4729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7BE2601-7626-456C-A31B-5113E25B12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26265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_perusteksti__iso_kontra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D2F3555-CD9C-4A92-8B27-541D98696F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BE8E40-DB24-4417-9B9F-DD455E75B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68" y="487242"/>
            <a:ext cx="9569557" cy="6131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2909738-C33F-4A34-AAC5-D8CC68D57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69" y="1299308"/>
            <a:ext cx="11205372" cy="472935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pic>
        <p:nvPicPr>
          <p:cNvPr id="15" name="Picture 14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D361B35F-DECC-405A-82A1-D429BC581D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BC13E34C-B036-4245-917E-99D28939B3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83495" y="6257748"/>
            <a:ext cx="107480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fld id="{EA58D1B4-D890-4F48-9BEE-E4E331D55CB4}" type="datetime1">
              <a:rPr lang="fi-FI" smtClean="0"/>
              <a:t>30.8.2023</a:t>
            </a:fld>
            <a:endParaRPr lang="fi-FI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D950A81C-68BB-4D18-9483-4D08863A3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5568" y="6257749"/>
            <a:ext cx="60347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fld id="{D5C7B8F6-2765-465B-BF52-D1DF320C1AE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1CC7B966-876A-403D-8087-11DB5C27EB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F9320C-73B2-4D2C-8217-5358A9F1F2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21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_palstaa_ranskalaiset-viiv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6D75F-9311-4EB4-B38D-B4E0EE179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8F0DA0-946D-445D-ADA1-18880E3E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190FF-C6FF-4AFE-9DD7-0E37EBAD2F72}" type="datetime1">
              <a:rPr lang="fi-FI" smtClean="0"/>
              <a:t>30.8.2023</a:t>
            </a:fld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06BF10-D4FF-4D46-9E24-ADC7CD834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A6BCEC4-81A3-42F5-B62D-4067B34C561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3667" y="1299308"/>
            <a:ext cx="5475251" cy="47293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9AF520A-DFB6-46AA-A90E-73856CB6FBB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03790" y="1299307"/>
            <a:ext cx="5475251" cy="472935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B8DAE261-03D8-472D-B14F-C1DF423A71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117347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_palstaa_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6D75F-9311-4EB4-B38D-B4E0EE179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8F0DA0-946D-445D-ADA1-18880E3E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D27B-9343-431D-8E60-7055CCA4C803}" type="datetime1">
              <a:rPr lang="fi-FI" smtClean="0"/>
              <a:t>30.8.2023</a:t>
            </a:fld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06BF10-D4FF-4D46-9E24-ADC7CD834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2A0A1FC-CD35-4C4A-8830-0BF62F39662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3667" y="1299308"/>
            <a:ext cx="5475251" cy="4729356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0265E24-119F-4E75-B1BC-37B74F31F78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03790" y="1299307"/>
            <a:ext cx="5475251" cy="472935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2242108-567E-4E86-8B9F-64DA7D5726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357763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iotsikko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FC5D1-A434-41C0-A0AC-FA8C98998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3740-8470-493E-AA90-BFF358145CFB}" type="datetime1">
              <a:rPr lang="fi-FI" smtClean="0"/>
              <a:t>30.8.2023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A87B9-8B1F-4CE1-B8BD-8B9631551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1378340-C080-47C5-983F-3EEBF0D75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04504"/>
            <a:ext cx="10515600" cy="150018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074EB3E-6D1F-4DA0-B8DD-662308A06C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96271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1F1CEFC-91A9-4473-A413-6D4A96A9FA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373301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Valiotsikko_tumma_fuk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75B7F77-A7E2-4A93-AF37-79AB6652175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B7582F-B7A6-4B6B-AF59-21885C1D6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04504"/>
            <a:ext cx="10515600" cy="150018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9DD4A-F530-4694-A831-4C3DFA62E2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96271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33F4A4EE-00AB-4282-8B80-FFBD6A5975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D9044F-FCBB-4029-9E23-FDB769B471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8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iotsikko_vaalea_fuk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DCB01C-A9CF-445C-9A1A-5DF3BC0618D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D7BD377-A4BF-474C-8BF1-1CBA4AFD4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04504"/>
            <a:ext cx="10515600" cy="150018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7CFCA1B-A982-4A80-B70C-437B77980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96271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Picture 6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BAD7213B-62A6-4498-8992-D0679296D3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39C038-5957-40E0-B1CF-CFF1D573AE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5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iotsikko_tumman_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F15C473-637B-4F74-89B6-7827FF4848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4837C24-9D16-44F1-9A88-B5B4D6429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04504"/>
            <a:ext cx="10515600" cy="150018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09BF18D-EBB2-47F4-A616-B0540DA6F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96271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2050A66B-6ABF-42AA-92F8-DD58BCB477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798B9D-FEAE-4ECD-B0F4-4094482A86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3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iotsikko_vaalean_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D0DAA0E-1818-42FF-BB6C-93FD419E171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3585F5-0AE9-47A4-B6C9-1F5AA8AF3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04504"/>
            <a:ext cx="10515600" cy="150018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E078013-D062-4B74-BDD1-A7B1B9207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96271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4AA073B5-0C86-430C-876B-7CC72F534E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000DCB-7161-46F8-98A1-B14A12FA31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54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iotsikko_tumman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019E351-BD38-4277-ACBC-BAB6F0B4EDE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AEBCB3B-E258-4D1D-BC07-970AA3335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04504"/>
            <a:ext cx="10515600" cy="150018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31E5CBF-528D-4C27-BD3D-52A728543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96271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FB4ABDF5-105C-4805-AE9A-307C01A7B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3588A0-7B6A-460B-9E61-0B1E3C34B5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76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ruutu_vaalean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E686C3A-3338-33B3-4014-A81860A03E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1807147"/>
            <a:ext cx="7407164" cy="2387600"/>
          </a:xfrm>
          <a:prstGeom prst="rect">
            <a:avLst/>
          </a:prstGeo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D96DF4-A755-9C6C-D0AF-F7BF23E8EE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9073" y="451821"/>
            <a:ext cx="6715713" cy="6156071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56DF2EC5-DFA4-5829-E4D2-3DB5E9CD80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369118"/>
            <a:ext cx="7407164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tx1"/>
                </a:solidFill>
                <a:latin typeface="+mj-lt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2352E5-E8E2-69F4-E113-3A0204B636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771" y="6013609"/>
            <a:ext cx="3786865" cy="8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4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iotsikko_vaalean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331C4A3-3B70-473F-87DC-97F62378B29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C2ADAF-8754-4CBB-B2D1-1331D17D2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04504"/>
            <a:ext cx="10515600" cy="150018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57B995B-39BF-44D4-988C-8C346A16C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96271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3B8B122C-4305-4D0B-A2FA-D71C3E41AA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4AF265-CBF7-48D7-9C80-7B57889C64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5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F713E9-B21F-4277-80A4-C06234167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6B593-C383-49F0-A006-F31A480D9937}" type="datetime1">
              <a:rPr lang="fi-FI" smtClean="0"/>
              <a:t>30.8.2023</a:t>
            </a:fld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5944B-F0B9-4271-96BA-E6828C38A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56CC2-9C69-4506-ADB6-C3431FE02F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4386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a_kuv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F713E9-B21F-4277-80A4-C06234167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5EEC9-90A4-4467-8732-187B39E20F3A}" type="datetime1">
              <a:rPr lang="fi-FI" smtClean="0"/>
              <a:t>30.8.2023</a:t>
            </a:fld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5944B-F0B9-4271-96BA-E6828C38A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F2D2C7BF-71D4-48BF-9DD2-FE65AF4A26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90" y="812800"/>
            <a:ext cx="5496219" cy="5232400"/>
          </a:xfrm>
          <a:prstGeom prst="rect">
            <a:avLst/>
          </a:prstGeom>
        </p:spPr>
      </p:pic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E94213E-8A70-4CDD-9D43-D0A90C3E1C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146228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irakka_ja_sel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F713E9-B21F-4277-80A4-C06234167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49A90-90DF-41EB-882A-D02DC98CC3F2}" type="datetime1">
              <a:rPr lang="fi-FI" smtClean="0"/>
              <a:t>30.8.2023</a:t>
            </a:fld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5944B-F0B9-4271-96BA-E6828C38A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62D0573-C666-4B1A-9757-E53C856462B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57501312"/>
              </p:ext>
            </p:extLst>
          </p:nvPr>
        </p:nvGraphicFramePr>
        <p:xfrm>
          <a:off x="850900" y="1314449"/>
          <a:ext cx="6329829" cy="4508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F594614-D71D-4F1E-8614-54BFC47CA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1563" y="1314449"/>
            <a:ext cx="3932237" cy="45085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EF112B-7659-4965-8D51-4E3F618E5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68" y="487242"/>
            <a:ext cx="9569557" cy="6131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8CB20B9-BF14-48B7-8FBF-55A893F501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239747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kit_ja_sel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F713E9-B21F-4277-80A4-C06234167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2F617-B8A6-4394-B17D-4AC62D08508A}" type="datetime1">
              <a:rPr lang="fi-FI" smtClean="0"/>
              <a:t>30.8.2023</a:t>
            </a:fld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5944B-F0B9-4271-96BA-E6828C38A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62D0573-C666-4B1A-9757-E53C856462B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114869723"/>
              </p:ext>
            </p:extLst>
          </p:nvPr>
        </p:nvGraphicFramePr>
        <p:xfrm>
          <a:off x="850900" y="1314449"/>
          <a:ext cx="6311900" cy="4508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F594614-D71D-4F1E-8614-54BFC47CA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21563" y="1314449"/>
            <a:ext cx="3932237" cy="45085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E089EDF-B6EA-42D8-ABC5-DC3F5127A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68" y="487242"/>
            <a:ext cx="9569557" cy="61318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B898320-2141-47A4-9BD0-C34010A7F7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195098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tumma_fuks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92E092F-4C18-4469-8E83-6A834109ED1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2FAAFFF-5F2B-4165-A1EB-978BD4A568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0956" y="1967371"/>
            <a:ext cx="7050087" cy="2291431"/>
          </a:xfrm>
        </p:spPr>
        <p:txBody>
          <a:bodyPr>
            <a:noAutofit/>
          </a:bodyPr>
          <a:lstStyle>
            <a:lvl1pPr marL="0" indent="0" algn="ctr">
              <a:buNone/>
              <a:defRPr sz="18000" spc="-15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5B32EA3-DA3E-406D-8BC9-DB57E97263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70956" y="4416489"/>
            <a:ext cx="7050087" cy="1531937"/>
          </a:xfrm>
        </p:spPr>
        <p:txBody>
          <a:bodyPr>
            <a:normAutofit/>
          </a:bodyPr>
          <a:lstStyle>
            <a:lvl1pPr marL="0" indent="0" algn="ctr">
              <a:buNone/>
              <a:defRPr sz="4000" b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66B60650-2462-4885-BDFA-965FD8BF2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420B20-D0B9-412C-A986-EE4A299C27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6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vaalea_fuks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300340-25EF-4F66-8FC0-3524FCC23AB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A5AC8F70-F194-41C7-805B-D92734070F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0956" y="1967371"/>
            <a:ext cx="7050087" cy="2291431"/>
          </a:xfrm>
        </p:spPr>
        <p:txBody>
          <a:bodyPr>
            <a:noAutofit/>
          </a:bodyPr>
          <a:lstStyle>
            <a:lvl1pPr marL="0" indent="0" algn="ctr">
              <a:buNone/>
              <a:defRPr sz="18000" spc="-15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FE8445C-4D7C-459B-A750-14E5D4ADDF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70956" y="4416489"/>
            <a:ext cx="7050087" cy="1531937"/>
          </a:xfrm>
        </p:spPr>
        <p:txBody>
          <a:bodyPr>
            <a:normAutofit/>
          </a:bodyPr>
          <a:lstStyle>
            <a:lvl1pPr marL="0" indent="0" algn="ctr">
              <a:buNone/>
              <a:defRPr sz="4000" b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0D5E3786-1E77-41FF-ACC3-2C07F23E9A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512402-4326-4965-85DC-B1C3CB99F2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49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tumman_vihreä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053C6DA-FD50-4615-B8FB-FF833B6B874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D8D3088-BD2C-4F0D-AC59-B1D90F282A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0956" y="1967371"/>
            <a:ext cx="7050087" cy="2291431"/>
          </a:xfrm>
        </p:spPr>
        <p:txBody>
          <a:bodyPr>
            <a:noAutofit/>
          </a:bodyPr>
          <a:lstStyle>
            <a:lvl1pPr marL="0" indent="0" algn="ctr">
              <a:buNone/>
              <a:defRPr sz="18000" spc="-15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729D64E-D9FD-4A72-A218-5A46A2A9E0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70956" y="4416489"/>
            <a:ext cx="7050087" cy="1531937"/>
          </a:xfrm>
        </p:spPr>
        <p:txBody>
          <a:bodyPr>
            <a:normAutofit/>
          </a:bodyPr>
          <a:lstStyle>
            <a:lvl1pPr marL="0" indent="0" algn="ctr">
              <a:buNone/>
              <a:defRPr sz="4000" b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E2367D72-1261-4F4B-95BA-C217F9F6FE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66ACCA-7C79-452D-AC6D-E7CE0118EB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7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vaalean_vihreä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FDCB13-2229-4EDE-9601-A214D628E3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0A3972D-8B49-48B9-A933-077AD84C2B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0956" y="1967371"/>
            <a:ext cx="7050087" cy="2291431"/>
          </a:xfrm>
        </p:spPr>
        <p:txBody>
          <a:bodyPr>
            <a:noAutofit/>
          </a:bodyPr>
          <a:lstStyle>
            <a:lvl1pPr marL="0" indent="0" algn="ctr">
              <a:buNone/>
              <a:defRPr sz="18000" spc="-15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0144724E-5CC4-417F-B397-D5FCDD2793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70956" y="4416489"/>
            <a:ext cx="7050087" cy="1531937"/>
          </a:xfrm>
        </p:spPr>
        <p:txBody>
          <a:bodyPr>
            <a:normAutofit/>
          </a:bodyPr>
          <a:lstStyle>
            <a:lvl1pPr marL="0" indent="0" algn="ctr">
              <a:buNone/>
              <a:defRPr sz="4000" b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0E4A42AB-E5D2-487E-A666-3E81D0EC4C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5806FA-A7F8-4680-B00C-DC11DE1C9C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77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tumman_sin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6DD7C14-1622-4EAE-AD65-6E914DFD8C1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09808EF1-5D0E-43DC-80F8-12870B32C9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0956" y="1967371"/>
            <a:ext cx="7050087" cy="2291431"/>
          </a:xfrm>
        </p:spPr>
        <p:txBody>
          <a:bodyPr>
            <a:noAutofit/>
          </a:bodyPr>
          <a:lstStyle>
            <a:lvl1pPr marL="0" indent="0" algn="ctr">
              <a:buNone/>
              <a:defRPr sz="18000" spc="-15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10962C8-DE63-43D8-8942-0B0108C26B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70956" y="4416489"/>
            <a:ext cx="7050087" cy="1531937"/>
          </a:xfrm>
        </p:spPr>
        <p:txBody>
          <a:bodyPr>
            <a:normAutofit/>
          </a:bodyPr>
          <a:lstStyle>
            <a:lvl1pPr marL="0" indent="0" algn="ctr">
              <a:buNone/>
              <a:defRPr sz="4000" b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2D6D991B-5BB1-4C8D-8A99-46E6234F7E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E06A6A-500D-4A81-A3A7-C636B9A8F4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21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_ranskalaiset_viiv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1133D-692A-4488-9BA5-BB01BBC4C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68" y="487242"/>
            <a:ext cx="9841931" cy="613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05DE7-9A18-4FFD-BB85-379C5A20C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24539" y="6257749"/>
            <a:ext cx="945718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CCE76DBD-9ABD-401A-ACC4-8E3C979D470F}" type="datetime1">
              <a:rPr lang="fi-FI" smtClean="0"/>
              <a:pPr/>
              <a:t>30.8.2023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63EE8-A52B-409A-9FBC-73FBB2C25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D5C7B8F6-2765-465B-BF52-D1DF320C1AE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6539525-7551-48F7-8D8F-A020ECBC3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69" y="1299308"/>
            <a:ext cx="9841931" cy="4729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B766A24-A8D9-4DFA-BA8B-3E0D6E55AD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+mn-lt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216221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_vaalean_sin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AD99560-B70C-4CB4-8E0D-135C4B4F0D2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F4CE26A-6975-4088-8C1C-2779DB9199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0956" y="1967371"/>
            <a:ext cx="7050087" cy="2291431"/>
          </a:xfrm>
        </p:spPr>
        <p:txBody>
          <a:bodyPr>
            <a:noAutofit/>
          </a:bodyPr>
          <a:lstStyle>
            <a:lvl1pPr marL="0" indent="0" algn="ctr">
              <a:buNone/>
              <a:defRPr sz="18000" spc="-15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A4292A37-662E-4DBC-A495-79057914CC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70956" y="4416489"/>
            <a:ext cx="7050087" cy="1531937"/>
          </a:xfrm>
        </p:spPr>
        <p:txBody>
          <a:bodyPr>
            <a:normAutofit/>
          </a:bodyPr>
          <a:lstStyle>
            <a:lvl1pPr marL="0" indent="0" algn="ctr">
              <a:buNone/>
              <a:defRPr sz="4000" b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FAF58029-5C3F-4E73-9857-1AC430FAE0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72B7A3-2663-4A44-A26A-8324E29C4C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74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_tumma_fuks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812B7F-03F8-47AC-A428-BF026456F91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B7FEA2D-6A52-47ED-8DFD-956DBBF7B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737" y="3069240"/>
            <a:ext cx="9026525" cy="2264569"/>
          </a:xfrm>
        </p:spPr>
        <p:txBody>
          <a:bodyPr anchor="t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3" name="Graphic 2" descr="Closed quotation mark">
            <a:extLst>
              <a:ext uri="{FF2B5EF4-FFF2-40B4-BE49-F238E27FC236}">
                <a16:creationId xmlns:a16="http://schemas.microsoft.com/office/drawing/2014/main" id="{CFBDBB6F-3A4D-4629-93D3-14502AE8EC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375" y="225439"/>
            <a:ext cx="4206846" cy="4206846"/>
          </a:xfrm>
          <a:prstGeom prst="rect">
            <a:avLst/>
          </a:prstGeom>
        </p:spPr>
      </p:pic>
      <p:pic>
        <p:nvPicPr>
          <p:cNvPr id="12" name="Graphic 11" descr="Closed quotation mark">
            <a:extLst>
              <a:ext uri="{FF2B5EF4-FFF2-40B4-BE49-F238E27FC236}">
                <a16:creationId xmlns:a16="http://schemas.microsoft.com/office/drawing/2014/main" id="{FDCD013D-750B-40EC-B3FD-30866C557B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877175" y="3230386"/>
            <a:ext cx="4206846" cy="4206846"/>
          </a:xfrm>
          <a:prstGeom prst="rect">
            <a:avLst/>
          </a:prstGeom>
        </p:spPr>
      </p:pic>
      <p:pic>
        <p:nvPicPr>
          <p:cNvPr id="8" name="Picture 7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2948B9A5-346C-4658-B145-33839B1205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84AE66-04F3-4FC4-827B-3D825FC2FB4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6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_vaalea_fuks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63B5C1A-13B1-4DF6-9D59-D74F0DD9A7C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0D7ED0F-9041-499A-921C-AEFDAC4F8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737" y="3069240"/>
            <a:ext cx="9026525" cy="2264569"/>
          </a:xfrm>
        </p:spPr>
        <p:txBody>
          <a:bodyPr anchor="t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8" name="Graphic 7" descr="Closed quotation mark">
            <a:extLst>
              <a:ext uri="{FF2B5EF4-FFF2-40B4-BE49-F238E27FC236}">
                <a16:creationId xmlns:a16="http://schemas.microsoft.com/office/drawing/2014/main" id="{2DF3ECAD-51F9-426B-BA2A-A31D15606B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375" y="225439"/>
            <a:ext cx="4206846" cy="4206846"/>
          </a:xfrm>
          <a:prstGeom prst="rect">
            <a:avLst/>
          </a:prstGeom>
        </p:spPr>
      </p:pic>
      <p:pic>
        <p:nvPicPr>
          <p:cNvPr id="9" name="Graphic 8" descr="Closed quotation mark">
            <a:extLst>
              <a:ext uri="{FF2B5EF4-FFF2-40B4-BE49-F238E27FC236}">
                <a16:creationId xmlns:a16="http://schemas.microsoft.com/office/drawing/2014/main" id="{054D988B-BD2E-4868-BD0C-0286426709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877175" y="3230386"/>
            <a:ext cx="4206846" cy="4206846"/>
          </a:xfrm>
          <a:prstGeom prst="rect">
            <a:avLst/>
          </a:prstGeom>
        </p:spPr>
      </p:pic>
      <p:pic>
        <p:nvPicPr>
          <p:cNvPr id="10" name="Picture 9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3E6C6386-945C-47E0-A075-7592821D61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B7FA65-2EFB-4FAE-93DF-18B27B9B5D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6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_tumman_vihreä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A28C2B3-EED9-4BDF-AC6A-C2BFC1453DA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605A358-014F-48BC-99D7-1F4227F7F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737" y="3069240"/>
            <a:ext cx="9026525" cy="2264569"/>
          </a:xfrm>
        </p:spPr>
        <p:txBody>
          <a:bodyPr anchor="t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8" name="Graphic 7" descr="Closed quotation mark">
            <a:extLst>
              <a:ext uri="{FF2B5EF4-FFF2-40B4-BE49-F238E27FC236}">
                <a16:creationId xmlns:a16="http://schemas.microsoft.com/office/drawing/2014/main" id="{A0E55188-C435-4ADB-89AF-C484D0CC34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375" y="225439"/>
            <a:ext cx="4206846" cy="4206846"/>
          </a:xfrm>
          <a:prstGeom prst="rect">
            <a:avLst/>
          </a:prstGeom>
        </p:spPr>
      </p:pic>
      <p:pic>
        <p:nvPicPr>
          <p:cNvPr id="9" name="Graphic 8" descr="Closed quotation mark">
            <a:extLst>
              <a:ext uri="{FF2B5EF4-FFF2-40B4-BE49-F238E27FC236}">
                <a16:creationId xmlns:a16="http://schemas.microsoft.com/office/drawing/2014/main" id="{5CC0672F-9201-45FA-9419-DF8790A0BC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877175" y="3230386"/>
            <a:ext cx="4206846" cy="4206846"/>
          </a:xfrm>
          <a:prstGeom prst="rect">
            <a:avLst/>
          </a:prstGeom>
        </p:spPr>
      </p:pic>
      <p:pic>
        <p:nvPicPr>
          <p:cNvPr id="10" name="Picture 9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FE4D2E0D-6F0C-4473-9A14-F0C36B7C2D2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8D27C9-8603-41B8-86B2-143B00789D6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99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_vaalean_vihreä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4D3C9BD-E553-4532-8F1B-692757DFFA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B7FEA2D-6A52-47ED-8DFD-956DBBF7B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737" y="3069240"/>
            <a:ext cx="9026525" cy="2264569"/>
          </a:xfrm>
        </p:spPr>
        <p:txBody>
          <a:bodyPr anchor="t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3" name="Graphic 2" descr="Closed quotation mark">
            <a:extLst>
              <a:ext uri="{FF2B5EF4-FFF2-40B4-BE49-F238E27FC236}">
                <a16:creationId xmlns:a16="http://schemas.microsoft.com/office/drawing/2014/main" id="{CFBDBB6F-3A4D-4629-93D3-14502AE8EC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375" y="225439"/>
            <a:ext cx="4206846" cy="4206846"/>
          </a:xfrm>
          <a:prstGeom prst="rect">
            <a:avLst/>
          </a:prstGeom>
        </p:spPr>
      </p:pic>
      <p:pic>
        <p:nvPicPr>
          <p:cNvPr id="12" name="Graphic 11" descr="Closed quotation mark">
            <a:extLst>
              <a:ext uri="{FF2B5EF4-FFF2-40B4-BE49-F238E27FC236}">
                <a16:creationId xmlns:a16="http://schemas.microsoft.com/office/drawing/2014/main" id="{FDCD013D-750B-40EC-B3FD-30866C557B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877175" y="3230386"/>
            <a:ext cx="4206846" cy="4206846"/>
          </a:xfrm>
          <a:prstGeom prst="rect">
            <a:avLst/>
          </a:prstGeom>
        </p:spPr>
      </p:pic>
      <p:pic>
        <p:nvPicPr>
          <p:cNvPr id="6" name="Picture 5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F5C3D7A0-CEE8-4810-AC66-8EEF47827F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A7BB2D-8403-4821-A23A-A7F9980B163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95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_tumman_sin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F164F4-88DD-4DB6-A969-CF67CBF9190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0D7ED0F-9041-499A-921C-AEFDAC4F8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737" y="3069240"/>
            <a:ext cx="9026525" cy="2264569"/>
          </a:xfrm>
        </p:spPr>
        <p:txBody>
          <a:bodyPr anchor="t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8" name="Graphic 7" descr="Closed quotation mark">
            <a:extLst>
              <a:ext uri="{FF2B5EF4-FFF2-40B4-BE49-F238E27FC236}">
                <a16:creationId xmlns:a16="http://schemas.microsoft.com/office/drawing/2014/main" id="{2DF3ECAD-51F9-426B-BA2A-A31D15606B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375" y="225439"/>
            <a:ext cx="4206846" cy="4206846"/>
          </a:xfrm>
          <a:prstGeom prst="rect">
            <a:avLst/>
          </a:prstGeom>
        </p:spPr>
      </p:pic>
      <p:pic>
        <p:nvPicPr>
          <p:cNvPr id="9" name="Graphic 8" descr="Closed quotation mark">
            <a:extLst>
              <a:ext uri="{FF2B5EF4-FFF2-40B4-BE49-F238E27FC236}">
                <a16:creationId xmlns:a16="http://schemas.microsoft.com/office/drawing/2014/main" id="{054D988B-BD2E-4868-BD0C-0286426709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877175" y="3230386"/>
            <a:ext cx="4206846" cy="4206846"/>
          </a:xfrm>
          <a:prstGeom prst="rect">
            <a:avLst/>
          </a:prstGeom>
        </p:spPr>
      </p:pic>
      <p:pic>
        <p:nvPicPr>
          <p:cNvPr id="6" name="Picture 5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9BD1C4AC-F731-4E7C-B6EF-52E5B96F5D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B6F2C5-68ED-495F-AA1D-095F742BE87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6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inaus_vaalean_sinin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ACB5D14-0A9E-4CB4-A060-CF81F97CF1E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605A358-014F-48BC-99D7-1F4227F7F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737" y="3069240"/>
            <a:ext cx="9026525" cy="2264569"/>
          </a:xfrm>
        </p:spPr>
        <p:txBody>
          <a:bodyPr anchor="t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8" name="Graphic 7" descr="Closed quotation mark">
            <a:extLst>
              <a:ext uri="{FF2B5EF4-FFF2-40B4-BE49-F238E27FC236}">
                <a16:creationId xmlns:a16="http://schemas.microsoft.com/office/drawing/2014/main" id="{A0E55188-C435-4ADB-89AF-C484D0CC34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3375" y="225439"/>
            <a:ext cx="4206846" cy="4206846"/>
          </a:xfrm>
          <a:prstGeom prst="rect">
            <a:avLst/>
          </a:prstGeom>
        </p:spPr>
      </p:pic>
      <p:pic>
        <p:nvPicPr>
          <p:cNvPr id="9" name="Graphic 8" descr="Closed quotation mark">
            <a:extLst>
              <a:ext uri="{FF2B5EF4-FFF2-40B4-BE49-F238E27FC236}">
                <a16:creationId xmlns:a16="http://schemas.microsoft.com/office/drawing/2014/main" id="{5CC0672F-9201-45FA-9419-DF8790A0BC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7877175" y="3230386"/>
            <a:ext cx="4206846" cy="4206846"/>
          </a:xfrm>
          <a:prstGeom prst="rect">
            <a:avLst/>
          </a:prstGeom>
        </p:spPr>
      </p:pic>
      <p:pic>
        <p:nvPicPr>
          <p:cNvPr id="6" name="Picture 5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6C7CBFF0-AFA3-42D3-93F0-41E668754A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D0B143-9B6A-4DE3-8C57-E3A879D06B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07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alto_pal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3383C-D902-4359-B134-36B4C4F73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81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B999F5-4813-427F-A4E4-5335441DB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3932237" cy="370849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00F1A4-B81E-45E1-9606-07525FFE2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3D6D-EEBE-43A5-B125-FC6727C839FD}" type="datetime1">
              <a:rPr lang="fi-FI" smtClean="0"/>
              <a:t>30.8.2023</a:t>
            </a:fld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40F95E-9FAF-473A-8740-38C0D6F75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4EB64A9-0753-493D-931D-D429FE2A2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96519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7897217-BD8C-4F57-9294-7DC932179A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154080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oli_sivua_kuva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E54EFB4-12B2-4DFE-9F2E-3D2DD7CA7A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88306" y="0"/>
            <a:ext cx="490369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96869CB-89D0-4DA9-89A5-3150AD97A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6036141" cy="370849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09055EB-5B06-42A3-A3F7-9558E538E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6036141" cy="96519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1" name="Picture 10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93E22456-AB22-4CB4-9C0E-E7E2302CA3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1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oli_sivua_kuva_tumma_fuk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4224DE-DE84-4CDB-804C-D62F8DBAD4A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36513FB-22B8-45CF-AEF7-A64E2EBADB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88306" y="0"/>
            <a:ext cx="490369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89C3558-BCB4-4A57-AFB2-95ED2FE281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6036141" cy="3708494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68424A2-D2D4-4E4F-9B59-69E589A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6036141" cy="965199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5" name="Picture 14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3FEABE71-E81F-4523-B5C3-B7A2E66D3C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418F9D-13A3-4626-9E3D-49D09D588B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84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_ranskalaiset_viivat_iso_kontra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5B1E6AE-7991-4811-B577-296CC00A00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05DE7-9A18-4FFD-BB85-379C5A20C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cs typeface="Poppins ExtraBold" panose="00000900000000000000" pitchFamily="2" charset="0"/>
              </a:defRPr>
            </a:lvl1pPr>
          </a:lstStyle>
          <a:p>
            <a:fld id="{8EA296CD-E0BD-4577-BBD9-E7A21CDFDC56}" type="datetime1">
              <a:rPr lang="fi-FI" smtClean="0"/>
              <a:pPr/>
              <a:t>30.8.2023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63EE8-A52B-409A-9FBC-73FBB2C25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cs typeface="Poppins ExtraBold" panose="00000900000000000000" pitchFamily="2" charset="0"/>
              </a:defRPr>
            </a:lvl1pPr>
          </a:lstStyle>
          <a:p>
            <a:fld id="{D5C7B8F6-2765-465B-BF52-D1DF320C1AE3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9" name="Picture 8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3143DAC5-3469-4AA9-93A1-540B07AA9A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377B993-D7C1-4A56-8EFB-3F16258CA5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  <a:cs typeface="Poppins ExtraBold" panose="000009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C9103EF-D491-2B2E-5A12-8423BBBC2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68" y="487242"/>
            <a:ext cx="9841931" cy="6131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21A9D2E-6634-2D56-5A08-813213E31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69" y="1299308"/>
            <a:ext cx="9841931" cy="4729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452896-9341-9DAA-EF28-6A97DA17E5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97" y="6013609"/>
            <a:ext cx="3995613" cy="80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1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oli_sivua_kuva_vaalea_fuk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D6E9C94-F91C-4351-80A3-EF626BB6D9F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C731633-EDC4-4E10-A99C-BCF4E3D47F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88306" y="0"/>
            <a:ext cx="490369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4383859-0CAC-4E51-BE74-57E16ABFB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6036141" cy="3708494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A68DA7D-4465-4F6E-8E5C-4866B5E82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6036141" cy="965199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7" name="Picture 16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97076935-D697-414D-AD85-CDF94E8903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C36CB3-C464-4EE8-A100-EA1F3F701A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63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oli_sivua_kuva_tumman_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4D596EB-6C87-4E77-A282-E8F4AC510AA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79554269-A758-425E-A7A9-3297720BD1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88306" y="0"/>
            <a:ext cx="490369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2DA1327E-385A-450D-B8CB-02C8C36636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6036141" cy="3708494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04CD8A6-3E7E-41DC-8B95-CADBC6BE8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6036141" cy="965199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9" name="Picture 18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969AA01B-7F14-434E-9FCE-1A5429402C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42D9FD-2B12-421C-90EC-2996F4D495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57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oli_sivua_kuva_vaalean_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3197DA-176C-4FE5-917B-D17DC70B754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A7A8F4DB-F8D7-4D33-9C7B-C531A05990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88306" y="0"/>
            <a:ext cx="490369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0538F70-F123-419A-9310-6629993937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6036141" cy="3708494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0D085CB-FF03-477D-99B3-E2B4ACDB9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6036141" cy="965199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7" name="Picture 16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32B46A89-505B-4C00-9603-774EE16B94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C9463F-722D-4A14-A275-2C0DE27D3C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77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oli_sivua_kuva_tumman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Deciduous tree">
            <a:extLst>
              <a:ext uri="{FF2B5EF4-FFF2-40B4-BE49-F238E27FC236}">
                <a16:creationId xmlns:a16="http://schemas.microsoft.com/office/drawing/2014/main" id="{A93C0E96-BAF3-4CE6-893E-BBBF4EBBF8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85642" y="2665254"/>
            <a:ext cx="4720908" cy="472090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0E12F5B-6168-40D0-A95F-7BDBB48756D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9CACB86E-ED50-48E8-88C1-FFE2056D2C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88306" y="0"/>
            <a:ext cx="490369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120CEAFD-8292-45D3-B6A0-B7E4450267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6036141" cy="3708494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2DDBF5D-668F-4A0C-B7A0-CADB0FE88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6036141" cy="965199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9" name="Picture 18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8F3EC7DD-D9F8-4C93-8A6B-1B071ABDC33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BA4C3A-646D-4F4B-9ECB-183D2126A02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52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oli_sivua_kuva_vaalean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C4A104B-18AA-4D32-99D1-997AD724506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75F519A0-39B0-4EC5-A2A2-3EA7712143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88306" y="0"/>
            <a:ext cx="4903694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i-FI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D42A1AF-7F9C-4CF2-BBFC-B82C6AD759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60494"/>
            <a:ext cx="6036141" cy="3708494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3pPr>
            <a:lvl4pPr marL="1371600" indent="0">
              <a:buNone/>
              <a:defRPr sz="1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4pPr>
            <a:lvl5pPr marL="1828800" indent="0">
              <a:buNone/>
              <a:defRPr sz="10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E104650-C3CA-4705-9048-D79637A33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6036141" cy="965199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pic>
        <p:nvPicPr>
          <p:cNvPr id="17" name="Picture 16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8A0A90A8-9FE0-4C37-82BD-085ACB37DF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40" y="428117"/>
            <a:ext cx="835122" cy="707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0EE8DD-F6DC-42C1-837C-34C80E1160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553" y="6242935"/>
            <a:ext cx="230578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76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aa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746F1-38DD-4FD1-8721-CA848852F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6F0F28-7AEF-4281-9330-AB1ACB5791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830CEB-310C-4C23-BD33-AD1ABF5D4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0E032-F214-4ECC-A4E5-C3A2CD4D5633}" type="datetime1">
              <a:rPr lang="fi-FI" smtClean="0"/>
              <a:t>30.8.2023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DFE85-AC06-48FB-92D6-25F3F0EA7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C718087-0904-42CB-BF7F-BF506ABCAA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381499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aaka_ja_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0FA221-AA95-4298-AD12-8A88E18CD9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033271"/>
            <a:ext cx="2628900" cy="514369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9273D4-E8DF-45BF-9698-4447602788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033271"/>
            <a:ext cx="7734300" cy="514369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20074-A776-4019-A129-04037FC89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37C6E-D76F-4A3A-B0FD-42D43233FF7E}" type="datetime1">
              <a:rPr lang="fi-FI" smtClean="0"/>
              <a:t>30.8.2023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14635-FF9B-4224-842E-C960380FA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FF30BED-DFC0-40F3-8884-6966E14F2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401536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48951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ruutu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8FAA00-08CB-4D42-BC42-5FD10B8E1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43059-99C1-4944-9656-B1D921B30889}" type="datetime1">
              <a:rPr lang="fi-FI" smtClean="0"/>
              <a:t>30.8.2023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36D59-2219-4745-8866-3C10FB77A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t>‹#›</a:t>
            </a:fld>
            <a:endParaRPr lang="fi-FI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5469C93-8108-497E-AE09-69B91A1ABF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EFA9397-4EC2-428C-8028-EC8F9418B7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13" name="Picture 12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7042E8DA-BDAD-400E-B10D-5DDB2028D5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187"/>
            <a:ext cx="3645475" cy="308997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5960C26-0006-4CDB-BFA6-EED7F960FBB8}"/>
              </a:ext>
            </a:extLst>
          </p:cNvPr>
          <p:cNvSpPr/>
          <p:nvPr userDrawn="1"/>
        </p:nvSpPr>
        <p:spPr>
          <a:xfrm>
            <a:off x="9983495" y="0"/>
            <a:ext cx="2208505" cy="1615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7633F30-81AA-4E31-B02C-5D35D29203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060"/>
            <a:ext cx="3645475" cy="3089974"/>
          </a:xfrm>
          <a:prstGeom prst="rect">
            <a:avLst/>
          </a:prstGeom>
        </p:spPr>
      </p:pic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60B4022C-4631-4B82-ABDB-2F2B7E388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</p:spTree>
    <p:extLst>
      <p:ext uri="{BB962C8B-B14F-4D97-AF65-F5344CB8AC3E}">
        <p14:creationId xmlns:p14="http://schemas.microsoft.com/office/powerpoint/2010/main" val="51111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ruutu_Tumma_fuk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976162-363D-4121-9E86-0E9C8710F12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B535A-2832-40CC-8AEF-35E74D099E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2000187"/>
            <a:ext cx="7407164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5B170-1F73-4995-907A-3CE28F8F7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562158"/>
            <a:ext cx="7407164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pic>
        <p:nvPicPr>
          <p:cNvPr id="5" name="Picture 4" descr="A picture containing building, clipart&#10;&#10;Description automatically generated">
            <a:extLst>
              <a:ext uri="{FF2B5EF4-FFF2-40B4-BE49-F238E27FC236}">
                <a16:creationId xmlns:a16="http://schemas.microsoft.com/office/drawing/2014/main" id="{822A6C1A-8158-4EA3-ACD3-C75B761DA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02" y="2000187"/>
            <a:ext cx="3645475" cy="308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3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9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64.xml"/><Relationship Id="rId34" Type="http://schemas.openxmlformats.org/officeDocument/2006/relationships/slideLayout" Target="../slideLayouts/slideLayout77.xml"/><Relationship Id="rId42" Type="http://schemas.openxmlformats.org/officeDocument/2006/relationships/slideLayout" Target="../slideLayouts/slideLayout85.xml"/><Relationship Id="rId47" Type="http://schemas.openxmlformats.org/officeDocument/2006/relationships/slideLayout" Target="../slideLayouts/slideLayout90.xml"/><Relationship Id="rId50" Type="http://schemas.openxmlformats.org/officeDocument/2006/relationships/slideLayout" Target="../slideLayouts/slideLayout93.xml"/><Relationship Id="rId55" Type="http://schemas.openxmlformats.org/officeDocument/2006/relationships/theme" Target="../theme/theme2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slideLayout" Target="../slideLayouts/slideLayout76.xml"/><Relationship Id="rId38" Type="http://schemas.openxmlformats.org/officeDocument/2006/relationships/slideLayout" Target="../slideLayouts/slideLayout81.xml"/><Relationship Id="rId46" Type="http://schemas.openxmlformats.org/officeDocument/2006/relationships/slideLayout" Target="../slideLayouts/slideLayout89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41" Type="http://schemas.openxmlformats.org/officeDocument/2006/relationships/slideLayout" Target="../slideLayouts/slideLayout84.xml"/><Relationship Id="rId54" Type="http://schemas.openxmlformats.org/officeDocument/2006/relationships/slideLayout" Target="../slideLayouts/slideLayout97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75.xml"/><Relationship Id="rId37" Type="http://schemas.openxmlformats.org/officeDocument/2006/relationships/slideLayout" Target="../slideLayouts/slideLayout80.xml"/><Relationship Id="rId40" Type="http://schemas.openxmlformats.org/officeDocument/2006/relationships/slideLayout" Target="../slideLayouts/slideLayout83.xml"/><Relationship Id="rId45" Type="http://schemas.openxmlformats.org/officeDocument/2006/relationships/slideLayout" Target="../slideLayouts/slideLayout88.xml"/><Relationship Id="rId53" Type="http://schemas.openxmlformats.org/officeDocument/2006/relationships/slideLayout" Target="../slideLayouts/slideLayout96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36" Type="http://schemas.openxmlformats.org/officeDocument/2006/relationships/slideLayout" Target="../slideLayouts/slideLayout79.xml"/><Relationship Id="rId49" Type="http://schemas.openxmlformats.org/officeDocument/2006/relationships/slideLayout" Target="../slideLayouts/slideLayout92.xml"/><Relationship Id="rId57" Type="http://schemas.openxmlformats.org/officeDocument/2006/relationships/image" Target="../media/image11.png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4" Type="http://schemas.openxmlformats.org/officeDocument/2006/relationships/slideLayout" Target="../slideLayouts/slideLayout87.xml"/><Relationship Id="rId52" Type="http://schemas.openxmlformats.org/officeDocument/2006/relationships/slideLayout" Target="../slideLayouts/slideLayout95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Relationship Id="rId35" Type="http://schemas.openxmlformats.org/officeDocument/2006/relationships/slideLayout" Target="../slideLayouts/slideLayout78.xml"/><Relationship Id="rId43" Type="http://schemas.openxmlformats.org/officeDocument/2006/relationships/slideLayout" Target="../slideLayouts/slideLayout86.xml"/><Relationship Id="rId48" Type="http://schemas.openxmlformats.org/officeDocument/2006/relationships/slideLayout" Target="../slideLayouts/slideLayout91.xml"/><Relationship Id="rId56" Type="http://schemas.openxmlformats.org/officeDocument/2006/relationships/image" Target="../media/image1.png"/><Relationship Id="rId8" Type="http://schemas.openxmlformats.org/officeDocument/2006/relationships/slideLayout" Target="../slideLayouts/slideLayout51.xml"/><Relationship Id="rId51" Type="http://schemas.openxmlformats.org/officeDocument/2006/relationships/slideLayout" Target="../slideLayouts/slideLayout94.xml"/><Relationship Id="rId3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26" Type="http://schemas.openxmlformats.org/officeDocument/2006/relationships/slideLayout" Target="../slideLayouts/slideLayout123.xml"/><Relationship Id="rId39" Type="http://schemas.openxmlformats.org/officeDocument/2006/relationships/slideLayout" Target="../slideLayouts/slideLayout136.xml"/><Relationship Id="rId21" Type="http://schemas.openxmlformats.org/officeDocument/2006/relationships/slideLayout" Target="../slideLayouts/slideLayout118.xml"/><Relationship Id="rId34" Type="http://schemas.openxmlformats.org/officeDocument/2006/relationships/slideLayout" Target="../slideLayouts/slideLayout131.xml"/><Relationship Id="rId42" Type="http://schemas.openxmlformats.org/officeDocument/2006/relationships/slideLayout" Target="../slideLayouts/slideLayout139.xml"/><Relationship Id="rId47" Type="http://schemas.openxmlformats.org/officeDocument/2006/relationships/slideLayout" Target="../slideLayouts/slideLayout144.xml"/><Relationship Id="rId50" Type="http://schemas.openxmlformats.org/officeDocument/2006/relationships/slideLayout" Target="../slideLayouts/slideLayout147.xml"/><Relationship Id="rId55" Type="http://schemas.openxmlformats.org/officeDocument/2006/relationships/image" Target="../media/image15.png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5" Type="http://schemas.openxmlformats.org/officeDocument/2006/relationships/slideLayout" Target="../slideLayouts/slideLayout122.xml"/><Relationship Id="rId33" Type="http://schemas.openxmlformats.org/officeDocument/2006/relationships/slideLayout" Target="../slideLayouts/slideLayout130.xml"/><Relationship Id="rId38" Type="http://schemas.openxmlformats.org/officeDocument/2006/relationships/slideLayout" Target="../slideLayouts/slideLayout135.xml"/><Relationship Id="rId46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117.xml"/><Relationship Id="rId29" Type="http://schemas.openxmlformats.org/officeDocument/2006/relationships/slideLayout" Target="../slideLayouts/slideLayout126.xml"/><Relationship Id="rId41" Type="http://schemas.openxmlformats.org/officeDocument/2006/relationships/slideLayout" Target="../slideLayouts/slideLayout138.xml"/><Relationship Id="rId54" Type="http://schemas.openxmlformats.org/officeDocument/2006/relationships/theme" Target="../theme/theme3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24" Type="http://schemas.openxmlformats.org/officeDocument/2006/relationships/slideLayout" Target="../slideLayouts/slideLayout121.xml"/><Relationship Id="rId32" Type="http://schemas.openxmlformats.org/officeDocument/2006/relationships/slideLayout" Target="../slideLayouts/slideLayout129.xml"/><Relationship Id="rId37" Type="http://schemas.openxmlformats.org/officeDocument/2006/relationships/slideLayout" Target="../slideLayouts/slideLayout134.xml"/><Relationship Id="rId40" Type="http://schemas.openxmlformats.org/officeDocument/2006/relationships/slideLayout" Target="../slideLayouts/slideLayout137.xml"/><Relationship Id="rId45" Type="http://schemas.openxmlformats.org/officeDocument/2006/relationships/slideLayout" Target="../slideLayouts/slideLayout142.xml"/><Relationship Id="rId53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23" Type="http://schemas.openxmlformats.org/officeDocument/2006/relationships/slideLayout" Target="../slideLayouts/slideLayout120.xml"/><Relationship Id="rId28" Type="http://schemas.openxmlformats.org/officeDocument/2006/relationships/slideLayout" Target="../slideLayouts/slideLayout125.xml"/><Relationship Id="rId36" Type="http://schemas.openxmlformats.org/officeDocument/2006/relationships/slideLayout" Target="../slideLayouts/slideLayout133.xml"/><Relationship Id="rId49" Type="http://schemas.openxmlformats.org/officeDocument/2006/relationships/slideLayout" Target="../slideLayouts/slideLayout146.xml"/><Relationship Id="rId57" Type="http://schemas.openxmlformats.org/officeDocument/2006/relationships/image" Target="../media/image16.png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31" Type="http://schemas.openxmlformats.org/officeDocument/2006/relationships/slideLayout" Target="../slideLayouts/slideLayout128.xml"/><Relationship Id="rId44" Type="http://schemas.openxmlformats.org/officeDocument/2006/relationships/slideLayout" Target="../slideLayouts/slideLayout141.xml"/><Relationship Id="rId52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Relationship Id="rId22" Type="http://schemas.openxmlformats.org/officeDocument/2006/relationships/slideLayout" Target="../slideLayouts/slideLayout119.xml"/><Relationship Id="rId27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27.xml"/><Relationship Id="rId35" Type="http://schemas.openxmlformats.org/officeDocument/2006/relationships/slideLayout" Target="../slideLayouts/slideLayout132.xml"/><Relationship Id="rId43" Type="http://schemas.openxmlformats.org/officeDocument/2006/relationships/slideLayout" Target="../slideLayouts/slideLayout140.xml"/><Relationship Id="rId48" Type="http://schemas.openxmlformats.org/officeDocument/2006/relationships/slideLayout" Target="../slideLayouts/slideLayout145.xml"/><Relationship Id="rId56" Type="http://schemas.openxmlformats.org/officeDocument/2006/relationships/image" Target="../media/image1.png"/><Relationship Id="rId8" Type="http://schemas.openxmlformats.org/officeDocument/2006/relationships/slideLayout" Target="../slideLayouts/slideLayout105.xml"/><Relationship Id="rId51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00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3.xml"/><Relationship Id="rId18" Type="http://schemas.openxmlformats.org/officeDocument/2006/relationships/slideLayout" Target="../slideLayouts/slideLayout168.xml"/><Relationship Id="rId26" Type="http://schemas.openxmlformats.org/officeDocument/2006/relationships/slideLayout" Target="../slideLayouts/slideLayout176.xml"/><Relationship Id="rId39" Type="http://schemas.openxmlformats.org/officeDocument/2006/relationships/slideLayout" Target="../slideLayouts/slideLayout189.xml"/><Relationship Id="rId21" Type="http://schemas.openxmlformats.org/officeDocument/2006/relationships/slideLayout" Target="../slideLayouts/slideLayout171.xml"/><Relationship Id="rId34" Type="http://schemas.openxmlformats.org/officeDocument/2006/relationships/slideLayout" Target="../slideLayouts/slideLayout184.xml"/><Relationship Id="rId42" Type="http://schemas.openxmlformats.org/officeDocument/2006/relationships/slideLayout" Target="../slideLayouts/slideLayout192.xml"/><Relationship Id="rId47" Type="http://schemas.openxmlformats.org/officeDocument/2006/relationships/slideLayout" Target="../slideLayouts/slideLayout197.xml"/><Relationship Id="rId50" Type="http://schemas.openxmlformats.org/officeDocument/2006/relationships/slideLayout" Target="../slideLayouts/slideLayout200.xml"/><Relationship Id="rId55" Type="http://schemas.openxmlformats.org/officeDocument/2006/relationships/image" Target="../media/image15.png"/><Relationship Id="rId7" Type="http://schemas.openxmlformats.org/officeDocument/2006/relationships/slideLayout" Target="../slideLayouts/slideLayout157.xml"/><Relationship Id="rId12" Type="http://schemas.openxmlformats.org/officeDocument/2006/relationships/slideLayout" Target="../slideLayouts/slideLayout162.xml"/><Relationship Id="rId17" Type="http://schemas.openxmlformats.org/officeDocument/2006/relationships/slideLayout" Target="../slideLayouts/slideLayout167.xml"/><Relationship Id="rId25" Type="http://schemas.openxmlformats.org/officeDocument/2006/relationships/slideLayout" Target="../slideLayouts/slideLayout175.xml"/><Relationship Id="rId33" Type="http://schemas.openxmlformats.org/officeDocument/2006/relationships/slideLayout" Target="../slideLayouts/slideLayout183.xml"/><Relationship Id="rId38" Type="http://schemas.openxmlformats.org/officeDocument/2006/relationships/slideLayout" Target="../slideLayouts/slideLayout188.xml"/><Relationship Id="rId46" Type="http://schemas.openxmlformats.org/officeDocument/2006/relationships/slideLayout" Target="../slideLayouts/slideLayout196.xml"/><Relationship Id="rId2" Type="http://schemas.openxmlformats.org/officeDocument/2006/relationships/slideLayout" Target="../slideLayouts/slideLayout152.xml"/><Relationship Id="rId16" Type="http://schemas.openxmlformats.org/officeDocument/2006/relationships/slideLayout" Target="../slideLayouts/slideLayout166.xml"/><Relationship Id="rId20" Type="http://schemas.openxmlformats.org/officeDocument/2006/relationships/slideLayout" Target="../slideLayouts/slideLayout170.xml"/><Relationship Id="rId29" Type="http://schemas.openxmlformats.org/officeDocument/2006/relationships/slideLayout" Target="../slideLayouts/slideLayout179.xml"/><Relationship Id="rId41" Type="http://schemas.openxmlformats.org/officeDocument/2006/relationships/slideLayout" Target="../slideLayouts/slideLayout191.xml"/><Relationship Id="rId54" Type="http://schemas.openxmlformats.org/officeDocument/2006/relationships/theme" Target="../theme/theme4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24" Type="http://schemas.openxmlformats.org/officeDocument/2006/relationships/slideLayout" Target="../slideLayouts/slideLayout174.xml"/><Relationship Id="rId32" Type="http://schemas.openxmlformats.org/officeDocument/2006/relationships/slideLayout" Target="../slideLayouts/slideLayout182.xml"/><Relationship Id="rId37" Type="http://schemas.openxmlformats.org/officeDocument/2006/relationships/slideLayout" Target="../slideLayouts/slideLayout187.xml"/><Relationship Id="rId40" Type="http://schemas.openxmlformats.org/officeDocument/2006/relationships/slideLayout" Target="../slideLayouts/slideLayout190.xml"/><Relationship Id="rId45" Type="http://schemas.openxmlformats.org/officeDocument/2006/relationships/slideLayout" Target="../slideLayouts/slideLayout195.xml"/><Relationship Id="rId53" Type="http://schemas.openxmlformats.org/officeDocument/2006/relationships/slideLayout" Target="../slideLayouts/slideLayout203.xml"/><Relationship Id="rId58" Type="http://schemas.openxmlformats.org/officeDocument/2006/relationships/image" Target="../media/image19.png"/><Relationship Id="rId5" Type="http://schemas.openxmlformats.org/officeDocument/2006/relationships/slideLayout" Target="../slideLayouts/slideLayout155.xml"/><Relationship Id="rId15" Type="http://schemas.openxmlformats.org/officeDocument/2006/relationships/slideLayout" Target="../slideLayouts/slideLayout165.xml"/><Relationship Id="rId23" Type="http://schemas.openxmlformats.org/officeDocument/2006/relationships/slideLayout" Target="../slideLayouts/slideLayout173.xml"/><Relationship Id="rId28" Type="http://schemas.openxmlformats.org/officeDocument/2006/relationships/slideLayout" Target="../slideLayouts/slideLayout178.xml"/><Relationship Id="rId36" Type="http://schemas.openxmlformats.org/officeDocument/2006/relationships/slideLayout" Target="../slideLayouts/slideLayout186.xml"/><Relationship Id="rId49" Type="http://schemas.openxmlformats.org/officeDocument/2006/relationships/slideLayout" Target="../slideLayouts/slideLayout199.xml"/><Relationship Id="rId57" Type="http://schemas.openxmlformats.org/officeDocument/2006/relationships/image" Target="../media/image1.png"/><Relationship Id="rId10" Type="http://schemas.openxmlformats.org/officeDocument/2006/relationships/slideLayout" Target="../slideLayouts/slideLayout160.xml"/><Relationship Id="rId19" Type="http://schemas.openxmlformats.org/officeDocument/2006/relationships/slideLayout" Target="../slideLayouts/slideLayout169.xml"/><Relationship Id="rId31" Type="http://schemas.openxmlformats.org/officeDocument/2006/relationships/slideLayout" Target="../slideLayouts/slideLayout181.xml"/><Relationship Id="rId44" Type="http://schemas.openxmlformats.org/officeDocument/2006/relationships/slideLayout" Target="../slideLayouts/slideLayout194.xml"/><Relationship Id="rId52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slideLayout" Target="../slideLayouts/slideLayout164.xml"/><Relationship Id="rId22" Type="http://schemas.openxmlformats.org/officeDocument/2006/relationships/slideLayout" Target="../slideLayouts/slideLayout172.xml"/><Relationship Id="rId27" Type="http://schemas.openxmlformats.org/officeDocument/2006/relationships/slideLayout" Target="../slideLayouts/slideLayout177.xml"/><Relationship Id="rId30" Type="http://schemas.openxmlformats.org/officeDocument/2006/relationships/slideLayout" Target="../slideLayouts/slideLayout180.xml"/><Relationship Id="rId35" Type="http://schemas.openxmlformats.org/officeDocument/2006/relationships/slideLayout" Target="../slideLayouts/slideLayout185.xml"/><Relationship Id="rId43" Type="http://schemas.openxmlformats.org/officeDocument/2006/relationships/slideLayout" Target="../slideLayouts/slideLayout193.xml"/><Relationship Id="rId48" Type="http://schemas.openxmlformats.org/officeDocument/2006/relationships/slideLayout" Target="../slideLayouts/slideLayout198.xml"/><Relationship Id="rId56" Type="http://schemas.openxmlformats.org/officeDocument/2006/relationships/image" Target="../media/image18.png"/><Relationship Id="rId8" Type="http://schemas.openxmlformats.org/officeDocument/2006/relationships/slideLayout" Target="../slideLayouts/slideLayout158.xml"/><Relationship Id="rId51" Type="http://schemas.openxmlformats.org/officeDocument/2006/relationships/slideLayout" Target="../slideLayouts/slideLayout201.xml"/><Relationship Id="rId3" Type="http://schemas.openxmlformats.org/officeDocument/2006/relationships/slideLayout" Target="../slideLayouts/slideLayout1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13" Type="http://schemas.openxmlformats.org/officeDocument/2006/relationships/slideLayout" Target="../slideLayouts/slideLayout216.xml"/><Relationship Id="rId18" Type="http://schemas.openxmlformats.org/officeDocument/2006/relationships/slideLayout" Target="../slideLayouts/slideLayout221.xml"/><Relationship Id="rId26" Type="http://schemas.openxmlformats.org/officeDocument/2006/relationships/slideLayout" Target="../slideLayouts/slideLayout229.xml"/><Relationship Id="rId3" Type="http://schemas.openxmlformats.org/officeDocument/2006/relationships/slideLayout" Target="../slideLayouts/slideLayout206.xml"/><Relationship Id="rId21" Type="http://schemas.openxmlformats.org/officeDocument/2006/relationships/slideLayout" Target="../slideLayouts/slideLayout224.xml"/><Relationship Id="rId34" Type="http://schemas.openxmlformats.org/officeDocument/2006/relationships/theme" Target="../theme/theme5.xml"/><Relationship Id="rId7" Type="http://schemas.openxmlformats.org/officeDocument/2006/relationships/slideLayout" Target="../slideLayouts/slideLayout210.xml"/><Relationship Id="rId12" Type="http://schemas.openxmlformats.org/officeDocument/2006/relationships/slideLayout" Target="../slideLayouts/slideLayout215.xml"/><Relationship Id="rId17" Type="http://schemas.openxmlformats.org/officeDocument/2006/relationships/slideLayout" Target="../slideLayouts/slideLayout220.xml"/><Relationship Id="rId25" Type="http://schemas.openxmlformats.org/officeDocument/2006/relationships/slideLayout" Target="../slideLayouts/slideLayout228.xml"/><Relationship Id="rId33" Type="http://schemas.openxmlformats.org/officeDocument/2006/relationships/slideLayout" Target="../slideLayouts/slideLayout236.xml"/><Relationship Id="rId2" Type="http://schemas.openxmlformats.org/officeDocument/2006/relationships/slideLayout" Target="../slideLayouts/slideLayout205.xml"/><Relationship Id="rId16" Type="http://schemas.openxmlformats.org/officeDocument/2006/relationships/slideLayout" Target="../slideLayouts/slideLayout219.xml"/><Relationship Id="rId20" Type="http://schemas.openxmlformats.org/officeDocument/2006/relationships/slideLayout" Target="../slideLayouts/slideLayout223.xml"/><Relationship Id="rId29" Type="http://schemas.openxmlformats.org/officeDocument/2006/relationships/slideLayout" Target="../slideLayouts/slideLayout232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24" Type="http://schemas.openxmlformats.org/officeDocument/2006/relationships/slideLayout" Target="../slideLayouts/slideLayout227.xml"/><Relationship Id="rId32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08.xml"/><Relationship Id="rId15" Type="http://schemas.openxmlformats.org/officeDocument/2006/relationships/slideLayout" Target="../slideLayouts/slideLayout218.xml"/><Relationship Id="rId23" Type="http://schemas.openxmlformats.org/officeDocument/2006/relationships/slideLayout" Target="../slideLayouts/slideLayout226.xml"/><Relationship Id="rId28" Type="http://schemas.openxmlformats.org/officeDocument/2006/relationships/slideLayout" Target="../slideLayouts/slideLayout231.xml"/><Relationship Id="rId10" Type="http://schemas.openxmlformats.org/officeDocument/2006/relationships/slideLayout" Target="../slideLayouts/slideLayout213.xml"/><Relationship Id="rId19" Type="http://schemas.openxmlformats.org/officeDocument/2006/relationships/slideLayout" Target="../slideLayouts/slideLayout222.xml"/><Relationship Id="rId31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Relationship Id="rId14" Type="http://schemas.openxmlformats.org/officeDocument/2006/relationships/slideLayout" Target="../slideLayouts/slideLayout217.xml"/><Relationship Id="rId22" Type="http://schemas.openxmlformats.org/officeDocument/2006/relationships/slideLayout" Target="../slideLayouts/slideLayout225.xml"/><Relationship Id="rId27" Type="http://schemas.openxmlformats.org/officeDocument/2006/relationships/slideLayout" Target="../slideLayouts/slideLayout230.xml"/><Relationship Id="rId30" Type="http://schemas.openxmlformats.org/officeDocument/2006/relationships/slideLayout" Target="../slideLayouts/slideLayout2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6872D-DE43-4755-8211-BDAE2EE6B3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83495" y="6257748"/>
            <a:ext cx="1074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+mn-lt"/>
                <a:cs typeface="Poppins SemiBold" panose="00000700000000000000" pitchFamily="2" charset="0"/>
              </a:defRPr>
            </a:lvl1pPr>
          </a:lstStyle>
          <a:p>
            <a:fld id="{6F3F4CD8-536F-4549-973D-0FBA9CAF6C21}" type="datetime1">
              <a:rPr lang="fi-FI" smtClean="0"/>
              <a:pPr/>
              <a:t>30.8.2023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66FFF-A4FB-4489-9B49-5DDC688AA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5568" y="6257749"/>
            <a:ext cx="603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+mn-lt"/>
                <a:cs typeface="Poppins SemiBold" panose="00000700000000000000" pitchFamily="2" charset="0"/>
              </a:defRPr>
            </a:lvl1pPr>
          </a:lstStyle>
          <a:p>
            <a:fld id="{D5C7B8F6-2765-465B-BF52-D1DF320C1AE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34F72BBA-3120-418C-94D3-114F2CB319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+mn-lt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B4A78410-7DAE-4BD5-ACEE-CAF6BFA9404C}"/>
              </a:ext>
            </a:extLst>
          </p:cNvPr>
          <p:cNvPicPr>
            <a:picLocks noChangeAspect="1"/>
          </p:cNvPicPr>
          <p:nvPr userDrawn="1"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517" y="431617"/>
            <a:ext cx="821524" cy="696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8F5E9F-A37F-4244-A1FD-705A898F7F45}"/>
              </a:ext>
            </a:extLst>
          </p:cNvPr>
          <p:cNvPicPr>
            <a:picLocks noChangeAspect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410" y="6028665"/>
            <a:ext cx="3744009" cy="757617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61516D5-0AAA-DE78-E828-72FCAD04A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68" y="487242"/>
            <a:ext cx="9569557" cy="6131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noProof="0" err="1"/>
              <a:t>Click</a:t>
            </a:r>
            <a:r>
              <a:rPr lang="fi-FI" noProof="0"/>
              <a:t> to </a:t>
            </a:r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title</a:t>
            </a:r>
            <a:r>
              <a:rPr lang="fi-FI" noProof="0"/>
              <a:t> </a:t>
            </a:r>
            <a:r>
              <a:rPr lang="fi-FI" noProof="0" err="1"/>
              <a:t>style</a:t>
            </a:r>
            <a:endParaRPr lang="fi-FI" noProof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86F9587-735F-C8FE-1B9D-811387FA7D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3669" y="1428750"/>
            <a:ext cx="11205372" cy="45999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noProof="0" err="1"/>
              <a:t>Edit</a:t>
            </a:r>
            <a:r>
              <a:rPr lang="fi-FI" noProof="0"/>
              <a:t> Master </a:t>
            </a:r>
            <a:r>
              <a:rPr lang="fi-FI" noProof="0" err="1"/>
              <a:t>text</a:t>
            </a:r>
            <a:r>
              <a:rPr lang="fi-FI" noProof="0"/>
              <a:t> </a:t>
            </a:r>
            <a:r>
              <a:rPr lang="fi-FI" noProof="0" err="1"/>
              <a:t>styles</a:t>
            </a:r>
            <a:endParaRPr lang="fi-FI" noProof="0"/>
          </a:p>
          <a:p>
            <a:pPr lvl="1"/>
            <a:r>
              <a:rPr lang="fi-FI" noProof="0"/>
              <a:t>Second </a:t>
            </a:r>
            <a:r>
              <a:rPr lang="fi-FI" noProof="0" err="1"/>
              <a:t>level</a:t>
            </a:r>
            <a:endParaRPr lang="fi-FI" noProof="0"/>
          </a:p>
          <a:p>
            <a:pPr lvl="2"/>
            <a:r>
              <a:rPr lang="fi-FI" noProof="0"/>
              <a:t>Third </a:t>
            </a:r>
            <a:r>
              <a:rPr lang="fi-FI" noProof="0" err="1"/>
              <a:t>level</a:t>
            </a:r>
            <a:endParaRPr lang="fi-FI" noProof="0"/>
          </a:p>
          <a:p>
            <a:pPr lvl="3"/>
            <a:r>
              <a:rPr lang="fi-FI" noProof="0" err="1"/>
              <a:t>Fourth</a:t>
            </a:r>
            <a:r>
              <a:rPr lang="fi-FI" noProof="0"/>
              <a:t> </a:t>
            </a:r>
            <a:r>
              <a:rPr lang="fi-FI" noProof="0" err="1"/>
              <a:t>level</a:t>
            </a:r>
            <a:endParaRPr lang="fi-FI" noProof="0"/>
          </a:p>
          <a:p>
            <a:pPr lvl="4"/>
            <a:r>
              <a:rPr lang="fi-FI" noProof="0" err="1"/>
              <a:t>Fifth</a:t>
            </a:r>
            <a:r>
              <a:rPr lang="fi-FI" noProof="0"/>
              <a:t> </a:t>
            </a:r>
            <a:r>
              <a:rPr lang="fi-FI" noProof="0" err="1"/>
              <a:t>level</a:t>
            </a:r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81704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3" r:id="rId2"/>
    <p:sldLayoutId id="2147483778" r:id="rId3"/>
    <p:sldLayoutId id="2147483780" r:id="rId4"/>
    <p:sldLayoutId id="2147483779" r:id="rId5"/>
    <p:sldLayoutId id="2147483782" r:id="rId6"/>
    <p:sldLayoutId id="2147483781" r:id="rId7"/>
    <p:sldLayoutId id="2147483650" r:id="rId8"/>
    <p:sldLayoutId id="2147483764" r:id="rId9"/>
    <p:sldLayoutId id="2147483713" r:id="rId10"/>
    <p:sldLayoutId id="2147483652" r:id="rId11"/>
    <p:sldLayoutId id="2147483651" r:id="rId12"/>
    <p:sldLayoutId id="2147483708" r:id="rId13"/>
    <p:sldLayoutId id="2147483734" r:id="rId14"/>
    <p:sldLayoutId id="2147483712" r:id="rId15"/>
    <p:sldLayoutId id="2147483735" r:id="rId16"/>
    <p:sldLayoutId id="2147483720" r:id="rId17"/>
    <p:sldLayoutId id="2147483736" r:id="rId18"/>
    <p:sldLayoutId id="2147483655" r:id="rId19"/>
    <p:sldLayoutId id="2147483726" r:id="rId20"/>
    <p:sldLayoutId id="2147483727" r:id="rId21"/>
    <p:sldLayoutId id="2147483670" r:id="rId22"/>
    <p:sldLayoutId id="2147483737" r:id="rId23"/>
    <p:sldLayoutId id="2147483702" r:id="rId24"/>
    <p:sldLayoutId id="2147483738" r:id="rId25"/>
    <p:sldLayoutId id="2147483721" r:id="rId26"/>
    <p:sldLayoutId id="2147483739" r:id="rId27"/>
    <p:sldLayoutId id="2147483767" r:id="rId28"/>
    <p:sldLayoutId id="2147483770" r:id="rId29"/>
    <p:sldLayoutId id="2147483772" r:id="rId30"/>
    <p:sldLayoutId id="2147483789" r:id="rId31"/>
    <p:sldLayoutId id="2147483790" r:id="rId32"/>
    <p:sldLayoutId id="2147483791" r:id="rId33"/>
    <p:sldLayoutId id="2147483656" r:id="rId34"/>
    <p:sldLayoutId id="2147483657" r:id="rId35"/>
    <p:sldLayoutId id="2147483803" r:id="rId36"/>
    <p:sldLayoutId id="2147483804" r:id="rId37"/>
    <p:sldLayoutId id="2147483805" r:id="rId38"/>
    <p:sldLayoutId id="2147483806" r:id="rId39"/>
    <p:sldLayoutId id="2147483807" r:id="rId40"/>
    <p:sldLayoutId id="2147483808" r:id="rId41"/>
    <p:sldLayoutId id="2147483658" r:id="rId42"/>
    <p:sldLayoutId id="2147483659" r:id="rId4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0">
          <a:solidFill>
            <a:schemeClr val="tx1"/>
          </a:solidFill>
          <a:latin typeface="+mj-lt"/>
          <a:ea typeface="+mj-ea"/>
          <a:cs typeface="Poppins ExtraBold" panose="000009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+mn-lt"/>
          <a:ea typeface="+mn-ea"/>
          <a:cs typeface="Poppins ExtraLight" panose="000003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Poppins ExtraLight" panose="000003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Poppins ExtraLight" panose="000003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Poppins ExtraLight" panose="000003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Poppins ExtraLight" panose="000003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4675C3-A68A-494B-A887-BB4F9C595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68" y="487242"/>
            <a:ext cx="9569557" cy="613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24F11B-CC2F-4841-B144-357C828B93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3669" y="1299308"/>
            <a:ext cx="11205372" cy="4729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6872D-DE43-4755-8211-BDAE2EE6B3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83495" y="6257748"/>
            <a:ext cx="1074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fld id="{EF93665F-8E5E-4EC8-B994-07D4EFFC0441}" type="datetime1">
              <a:rPr lang="fi-FI" smtClean="0"/>
              <a:t>30.8.2023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66FFF-A4FB-4489-9B49-5DDC688AA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5568" y="6257749"/>
            <a:ext cx="603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fld id="{D5C7B8F6-2765-465B-BF52-D1DF320C1AE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34F72BBA-3120-418C-94D3-114F2CB319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B4A78410-7DAE-4BD5-ACEE-CAF6BFA9404C}"/>
              </a:ext>
            </a:extLst>
          </p:cNvPr>
          <p:cNvPicPr>
            <a:picLocks noChangeAspect="1"/>
          </p:cNvPicPr>
          <p:nvPr userDrawn="1"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517" y="431617"/>
            <a:ext cx="821524" cy="696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8F5E9F-A37F-4244-A1FD-705A898F7F45}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668" y="6242935"/>
            <a:ext cx="2317555" cy="37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28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  <p:sldLayoutId id="2147483825" r:id="rId14"/>
    <p:sldLayoutId id="2147483826" r:id="rId15"/>
    <p:sldLayoutId id="2147483827" r:id="rId16"/>
    <p:sldLayoutId id="2147483828" r:id="rId17"/>
    <p:sldLayoutId id="2147483829" r:id="rId18"/>
    <p:sldLayoutId id="2147483830" r:id="rId19"/>
    <p:sldLayoutId id="2147483831" r:id="rId20"/>
    <p:sldLayoutId id="2147483832" r:id="rId21"/>
    <p:sldLayoutId id="2147483833" r:id="rId22"/>
    <p:sldLayoutId id="2147483834" r:id="rId23"/>
    <p:sldLayoutId id="2147483835" r:id="rId24"/>
    <p:sldLayoutId id="2147483836" r:id="rId25"/>
    <p:sldLayoutId id="2147483837" r:id="rId26"/>
    <p:sldLayoutId id="2147483838" r:id="rId27"/>
    <p:sldLayoutId id="2147483839" r:id="rId28"/>
    <p:sldLayoutId id="2147483840" r:id="rId29"/>
    <p:sldLayoutId id="2147483841" r:id="rId30"/>
    <p:sldLayoutId id="2147483842" r:id="rId31"/>
    <p:sldLayoutId id="2147483843" r:id="rId32"/>
    <p:sldLayoutId id="2147483844" r:id="rId33"/>
    <p:sldLayoutId id="2147483845" r:id="rId34"/>
    <p:sldLayoutId id="2147483846" r:id="rId35"/>
    <p:sldLayoutId id="2147483847" r:id="rId36"/>
    <p:sldLayoutId id="2147483848" r:id="rId37"/>
    <p:sldLayoutId id="2147483849" r:id="rId38"/>
    <p:sldLayoutId id="2147483850" r:id="rId39"/>
    <p:sldLayoutId id="2147483851" r:id="rId40"/>
    <p:sldLayoutId id="2147483852" r:id="rId41"/>
    <p:sldLayoutId id="2147483853" r:id="rId42"/>
    <p:sldLayoutId id="2147483854" r:id="rId43"/>
    <p:sldLayoutId id="2147483855" r:id="rId44"/>
    <p:sldLayoutId id="2147483856" r:id="rId45"/>
    <p:sldLayoutId id="2147483857" r:id="rId46"/>
    <p:sldLayoutId id="2147483858" r:id="rId47"/>
    <p:sldLayoutId id="2147483859" r:id="rId48"/>
    <p:sldLayoutId id="2147483860" r:id="rId49"/>
    <p:sldLayoutId id="2147483861" r:id="rId50"/>
    <p:sldLayoutId id="2147483862" r:id="rId51"/>
    <p:sldLayoutId id="2147483863" r:id="rId52"/>
    <p:sldLayoutId id="2147483864" r:id="rId53"/>
    <p:sldLayoutId id="2147483865" r:id="rId5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0">
          <a:solidFill>
            <a:schemeClr val="tx1"/>
          </a:solidFill>
          <a:latin typeface="Poppins ExtraBold" panose="00000900000000000000" pitchFamily="2" charset="0"/>
          <a:ea typeface="+mj-ea"/>
          <a:cs typeface="Poppins ExtraBold" panose="000009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Poppins ExtraLight" panose="00000300000000000000" pitchFamily="2" charset="0"/>
          <a:ea typeface="+mn-ea"/>
          <a:cs typeface="Poppins ExtraLight" panose="000003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oppins ExtraLight" panose="00000300000000000000" pitchFamily="2" charset="0"/>
          <a:ea typeface="+mn-ea"/>
          <a:cs typeface="Poppins ExtraLight" panose="000003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oppins ExtraLight" panose="00000300000000000000" pitchFamily="2" charset="0"/>
          <a:ea typeface="+mn-ea"/>
          <a:cs typeface="Poppins ExtraLight" panose="000003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 ExtraLight" panose="00000300000000000000" pitchFamily="2" charset="0"/>
          <a:ea typeface="+mn-ea"/>
          <a:cs typeface="Poppins ExtraLight" panose="000003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 ExtraLight" panose="00000300000000000000" pitchFamily="2" charset="0"/>
          <a:ea typeface="+mn-ea"/>
          <a:cs typeface="Poppins ExtraLight" panose="000003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4675C3-A68A-494B-A887-BB4F9C595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68" y="487242"/>
            <a:ext cx="9569557" cy="613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24F11B-CC2F-4841-B144-357C828B93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3669" y="1299308"/>
            <a:ext cx="11205372" cy="4729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6872D-DE43-4755-8211-BDAE2EE6B3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83495" y="6257748"/>
            <a:ext cx="1074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fld id="{6F3F4CD8-536F-4549-973D-0FBA9CAF6C21}" type="datetime1">
              <a:rPr lang="fi-FI" smtClean="0"/>
              <a:pPr/>
              <a:t>30.8.2023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66FFF-A4FB-4489-9B49-5DDC688AA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5568" y="6257749"/>
            <a:ext cx="603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fld id="{D5C7B8F6-2765-465B-BF52-D1DF320C1AE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34F72BBA-3120-418C-94D3-114F2CB319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  <p:pic>
        <p:nvPicPr>
          <p:cNvPr id="40" name="Picture 39" descr="Shape&#10;&#10;Description automatically generated with medium confidence">
            <a:extLst>
              <a:ext uri="{FF2B5EF4-FFF2-40B4-BE49-F238E27FC236}">
                <a16:creationId xmlns:a16="http://schemas.microsoft.com/office/drawing/2014/main" id="{9795C16B-058E-4860-BEEA-26A96F855860}"/>
              </a:ext>
            </a:extLst>
          </p:cNvPr>
          <p:cNvPicPr>
            <a:picLocks noChangeAspect="1"/>
          </p:cNvPicPr>
          <p:nvPr userDrawn="1"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447" y="6329328"/>
            <a:ext cx="1505353" cy="22196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B4A78410-7DAE-4BD5-ACEE-CAF6BFA9404C}"/>
              </a:ext>
            </a:extLst>
          </p:cNvPr>
          <p:cNvPicPr>
            <a:picLocks noChangeAspect="1"/>
          </p:cNvPicPr>
          <p:nvPr userDrawn="1"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517" y="431617"/>
            <a:ext cx="821524" cy="696339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3BB21B03-6D48-6D14-4673-98540E91477F}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68" y="6088340"/>
            <a:ext cx="2428223" cy="70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362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  <p:sldLayoutId id="2147483881" r:id="rId15"/>
    <p:sldLayoutId id="2147483882" r:id="rId16"/>
    <p:sldLayoutId id="2147483883" r:id="rId17"/>
    <p:sldLayoutId id="2147483884" r:id="rId18"/>
    <p:sldLayoutId id="2147483885" r:id="rId19"/>
    <p:sldLayoutId id="2147483886" r:id="rId20"/>
    <p:sldLayoutId id="2147483887" r:id="rId21"/>
    <p:sldLayoutId id="2147483888" r:id="rId22"/>
    <p:sldLayoutId id="2147483889" r:id="rId23"/>
    <p:sldLayoutId id="2147483890" r:id="rId24"/>
    <p:sldLayoutId id="2147483891" r:id="rId25"/>
    <p:sldLayoutId id="2147483892" r:id="rId26"/>
    <p:sldLayoutId id="2147483893" r:id="rId27"/>
    <p:sldLayoutId id="2147483894" r:id="rId28"/>
    <p:sldLayoutId id="2147483895" r:id="rId29"/>
    <p:sldLayoutId id="2147483896" r:id="rId30"/>
    <p:sldLayoutId id="2147483897" r:id="rId31"/>
    <p:sldLayoutId id="2147483898" r:id="rId32"/>
    <p:sldLayoutId id="2147483899" r:id="rId33"/>
    <p:sldLayoutId id="2147483900" r:id="rId34"/>
    <p:sldLayoutId id="2147483901" r:id="rId35"/>
    <p:sldLayoutId id="2147483902" r:id="rId36"/>
    <p:sldLayoutId id="2147483903" r:id="rId37"/>
    <p:sldLayoutId id="2147483904" r:id="rId38"/>
    <p:sldLayoutId id="2147483905" r:id="rId39"/>
    <p:sldLayoutId id="2147483906" r:id="rId40"/>
    <p:sldLayoutId id="2147483907" r:id="rId41"/>
    <p:sldLayoutId id="2147483908" r:id="rId42"/>
    <p:sldLayoutId id="2147483909" r:id="rId43"/>
    <p:sldLayoutId id="2147483910" r:id="rId44"/>
    <p:sldLayoutId id="2147483911" r:id="rId45"/>
    <p:sldLayoutId id="2147483912" r:id="rId46"/>
    <p:sldLayoutId id="2147483913" r:id="rId47"/>
    <p:sldLayoutId id="2147483914" r:id="rId48"/>
    <p:sldLayoutId id="2147483915" r:id="rId49"/>
    <p:sldLayoutId id="2147483916" r:id="rId50"/>
    <p:sldLayoutId id="2147483917" r:id="rId51"/>
    <p:sldLayoutId id="2147483918" r:id="rId52"/>
    <p:sldLayoutId id="2147483919" r:id="rId5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0">
          <a:solidFill>
            <a:schemeClr val="tx1"/>
          </a:solidFill>
          <a:latin typeface="Poppins ExtraBold" panose="00000900000000000000" pitchFamily="2" charset="0"/>
          <a:ea typeface="+mj-ea"/>
          <a:cs typeface="Poppins ExtraBold" panose="000009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Poppins ExtraLight" panose="00000300000000000000" pitchFamily="2" charset="0"/>
          <a:ea typeface="+mn-ea"/>
          <a:cs typeface="Poppins ExtraLight" panose="000003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oppins ExtraLight" panose="00000300000000000000" pitchFamily="2" charset="0"/>
          <a:ea typeface="+mn-ea"/>
          <a:cs typeface="Poppins ExtraLight" panose="000003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oppins ExtraLight" panose="00000300000000000000" pitchFamily="2" charset="0"/>
          <a:ea typeface="+mn-ea"/>
          <a:cs typeface="Poppins ExtraLight" panose="000003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 ExtraLight" panose="00000300000000000000" pitchFamily="2" charset="0"/>
          <a:ea typeface="+mn-ea"/>
          <a:cs typeface="Poppins ExtraLight" panose="000003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 ExtraLight" panose="00000300000000000000" pitchFamily="2" charset="0"/>
          <a:ea typeface="+mn-ea"/>
          <a:cs typeface="Poppins ExtraLight" panose="000003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4675C3-A68A-494B-A887-BB4F9C595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68" y="487242"/>
            <a:ext cx="9569557" cy="613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24F11B-CC2F-4841-B144-357C828B93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3669" y="1299308"/>
            <a:ext cx="11205372" cy="4729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6872D-DE43-4755-8211-BDAE2EE6B3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83495" y="6257748"/>
            <a:ext cx="1074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fld id="{6F3F4CD8-536F-4549-973D-0FBA9CAF6C21}" type="datetime1">
              <a:rPr lang="fi-FI" smtClean="0"/>
              <a:pPr/>
              <a:t>30.8.2023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66FFF-A4FB-4489-9B49-5DDC688AA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5568" y="6257749"/>
            <a:ext cx="603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fld id="{D5C7B8F6-2765-465B-BF52-D1DF320C1AE3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34F72BBA-3120-418C-94D3-114F2CB319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15693" y="6257748"/>
            <a:ext cx="2050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fi-FI"/>
              <a:t>Alatunniste</a:t>
            </a:r>
          </a:p>
        </p:txBody>
      </p:sp>
      <p:pic>
        <p:nvPicPr>
          <p:cNvPr id="40" name="Picture 39" descr="Shape&#10;&#10;Description automatically generated with medium confidence">
            <a:extLst>
              <a:ext uri="{FF2B5EF4-FFF2-40B4-BE49-F238E27FC236}">
                <a16:creationId xmlns:a16="http://schemas.microsoft.com/office/drawing/2014/main" id="{9795C16B-058E-4860-BEEA-26A96F855860}"/>
              </a:ext>
            </a:extLst>
          </p:cNvPr>
          <p:cNvPicPr>
            <a:picLocks noChangeAspect="1"/>
          </p:cNvPicPr>
          <p:nvPr userDrawn="1"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447" y="6329328"/>
            <a:ext cx="1505353" cy="221966"/>
          </a:xfrm>
          <a:prstGeom prst="rect">
            <a:avLst/>
          </a:prstGeom>
        </p:spPr>
      </p:pic>
      <p:pic>
        <p:nvPicPr>
          <p:cNvPr id="44" name="Picture 43" descr="Shape, arrow&#10;&#10;Description automatically generated">
            <a:extLst>
              <a:ext uri="{FF2B5EF4-FFF2-40B4-BE49-F238E27FC236}">
                <a16:creationId xmlns:a16="http://schemas.microsoft.com/office/drawing/2014/main" id="{AC1BA2A2-D02E-4BFA-9667-5B74C6791A5A}"/>
              </a:ext>
            </a:extLst>
          </p:cNvPr>
          <p:cNvPicPr>
            <a:picLocks noChangeAspect="1"/>
          </p:cNvPicPr>
          <p:nvPr userDrawn="1"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51" y="6222995"/>
            <a:ext cx="1113601" cy="43463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B4A78410-7DAE-4BD5-ACEE-CAF6BFA9404C}"/>
              </a:ext>
            </a:extLst>
          </p:cNvPr>
          <p:cNvPicPr>
            <a:picLocks noChangeAspect="1"/>
          </p:cNvPicPr>
          <p:nvPr userDrawn="1"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517" y="431617"/>
            <a:ext cx="821524" cy="696339"/>
          </a:xfrm>
          <a:prstGeom prst="rect">
            <a:avLst/>
          </a:prstGeom>
        </p:spPr>
      </p:pic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32C82AC9-D469-4035-9E9A-D6C675197EF9}"/>
              </a:ext>
            </a:extLst>
          </p:cNvPr>
          <p:cNvPicPr>
            <a:picLocks noChangeAspect="1"/>
          </p:cNvPicPr>
          <p:nvPr userDrawn="1"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694" y="6143014"/>
            <a:ext cx="603473" cy="58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64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  <p:sldLayoutId id="2147483933" r:id="rId13"/>
    <p:sldLayoutId id="2147483934" r:id="rId14"/>
    <p:sldLayoutId id="2147483935" r:id="rId15"/>
    <p:sldLayoutId id="2147483936" r:id="rId16"/>
    <p:sldLayoutId id="2147483937" r:id="rId17"/>
    <p:sldLayoutId id="2147483938" r:id="rId18"/>
    <p:sldLayoutId id="2147483939" r:id="rId19"/>
    <p:sldLayoutId id="2147483940" r:id="rId20"/>
    <p:sldLayoutId id="2147483941" r:id="rId21"/>
    <p:sldLayoutId id="2147483942" r:id="rId22"/>
    <p:sldLayoutId id="2147483943" r:id="rId23"/>
    <p:sldLayoutId id="2147483944" r:id="rId24"/>
    <p:sldLayoutId id="2147483945" r:id="rId25"/>
    <p:sldLayoutId id="2147483946" r:id="rId26"/>
    <p:sldLayoutId id="2147483947" r:id="rId27"/>
    <p:sldLayoutId id="2147483948" r:id="rId28"/>
    <p:sldLayoutId id="2147483949" r:id="rId29"/>
    <p:sldLayoutId id="2147483950" r:id="rId30"/>
    <p:sldLayoutId id="2147483951" r:id="rId31"/>
    <p:sldLayoutId id="2147483952" r:id="rId32"/>
    <p:sldLayoutId id="2147483953" r:id="rId33"/>
    <p:sldLayoutId id="2147483954" r:id="rId34"/>
    <p:sldLayoutId id="2147483955" r:id="rId35"/>
    <p:sldLayoutId id="2147483956" r:id="rId36"/>
    <p:sldLayoutId id="2147483957" r:id="rId37"/>
    <p:sldLayoutId id="2147483958" r:id="rId38"/>
    <p:sldLayoutId id="2147483959" r:id="rId39"/>
    <p:sldLayoutId id="2147483960" r:id="rId40"/>
    <p:sldLayoutId id="2147483961" r:id="rId41"/>
    <p:sldLayoutId id="2147483962" r:id="rId42"/>
    <p:sldLayoutId id="2147483963" r:id="rId43"/>
    <p:sldLayoutId id="2147483964" r:id="rId44"/>
    <p:sldLayoutId id="2147483965" r:id="rId45"/>
    <p:sldLayoutId id="2147483966" r:id="rId46"/>
    <p:sldLayoutId id="2147483967" r:id="rId47"/>
    <p:sldLayoutId id="2147483968" r:id="rId48"/>
    <p:sldLayoutId id="2147483969" r:id="rId49"/>
    <p:sldLayoutId id="2147483970" r:id="rId50"/>
    <p:sldLayoutId id="2147483971" r:id="rId51"/>
    <p:sldLayoutId id="2147483972" r:id="rId52"/>
    <p:sldLayoutId id="2147483973" r:id="rId5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0">
          <a:solidFill>
            <a:schemeClr val="tx1"/>
          </a:solidFill>
          <a:latin typeface="Arial Black" panose="020B0A04020102020204" pitchFamily="34" charset="0"/>
          <a:ea typeface="+mj-ea"/>
          <a:cs typeface="Poppins ExtraBold" panose="000009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243A338-5EC7-4196-A0E8-05B1FE386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588" y="972671"/>
            <a:ext cx="9955306" cy="10354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61561A0-4845-4E30-A051-2FD9AFC9A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0588" y="2429435"/>
            <a:ext cx="9955306" cy="37564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8C5D75-E007-4B16-BDEC-50D708BCD6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282" y="6578054"/>
            <a:ext cx="999565" cy="2265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fi-FI"/>
              <a:t>17.9.2021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91CA4E-B711-401A-9708-31ACDAD2A6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03292" y="6578054"/>
            <a:ext cx="3783108" cy="2265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32C66C-0429-4408-858E-55D6FCC689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14211" y="6578054"/>
            <a:ext cx="900953" cy="2265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CD26548-A701-4132-A0A2-A9B09A70FF4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8577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  <p:sldLayoutId id="2147483986" r:id="rId12"/>
    <p:sldLayoutId id="2147483987" r:id="rId13"/>
    <p:sldLayoutId id="2147483988" r:id="rId14"/>
    <p:sldLayoutId id="2147483989" r:id="rId15"/>
    <p:sldLayoutId id="2147483990" r:id="rId16"/>
    <p:sldLayoutId id="2147483991" r:id="rId17"/>
    <p:sldLayoutId id="2147483992" r:id="rId18"/>
    <p:sldLayoutId id="2147483993" r:id="rId19"/>
    <p:sldLayoutId id="2147483994" r:id="rId20"/>
    <p:sldLayoutId id="2147483995" r:id="rId21"/>
    <p:sldLayoutId id="2147483996" r:id="rId22"/>
    <p:sldLayoutId id="2147483997" r:id="rId23"/>
    <p:sldLayoutId id="2147483998" r:id="rId24"/>
    <p:sldLayoutId id="2147483999" r:id="rId25"/>
    <p:sldLayoutId id="2147484000" r:id="rId26"/>
    <p:sldLayoutId id="2147484001" r:id="rId27"/>
    <p:sldLayoutId id="2147484002" r:id="rId28"/>
    <p:sldLayoutId id="2147484003" r:id="rId29"/>
    <p:sldLayoutId id="2147484004" r:id="rId30"/>
    <p:sldLayoutId id="2147484005" r:id="rId31"/>
    <p:sldLayoutId id="2147484006" r:id="rId32"/>
    <p:sldLayoutId id="2147484007" r:id="rId33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8288" indent="-268288" algn="l" defTabSz="914400" rtl="0" eaLnBrk="1" latinLnBrk="0" hangingPunct="1">
        <a:lnSpc>
          <a:spcPct val="103000"/>
        </a:lnSpc>
        <a:spcBef>
          <a:spcPts val="1200"/>
        </a:spcBef>
        <a:buFont typeface="Arial" panose="020B0604020202020204" pitchFamily="34" charset="0"/>
        <a:buChar char="•"/>
        <a:defRPr sz="2200" kern="1200" spc="-20" baseline="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8288" algn="l" defTabSz="914400" rtl="0" eaLnBrk="1" latinLnBrk="0" hangingPunct="1">
        <a:lnSpc>
          <a:spcPct val="103000"/>
        </a:lnSpc>
        <a:spcBef>
          <a:spcPts val="600"/>
        </a:spcBef>
        <a:buFont typeface="Arial" panose="020B0604020202020204" pitchFamily="34" charset="0"/>
        <a:buChar char="•"/>
        <a:defRPr sz="2200" kern="1200" spc="-20" baseline="0">
          <a:solidFill>
            <a:schemeClr val="tx1"/>
          </a:solidFill>
          <a:latin typeface="+mn-lt"/>
          <a:ea typeface="+mn-ea"/>
          <a:cs typeface="+mn-cs"/>
        </a:defRPr>
      </a:lvl2pPr>
      <a:lvl3pPr marL="985838" indent="-268288" algn="l" defTabSz="914400" rtl="0" eaLnBrk="1" latinLnBrk="0" hangingPunct="1">
        <a:lnSpc>
          <a:spcPct val="103000"/>
        </a:lnSpc>
        <a:spcBef>
          <a:spcPts val="600"/>
        </a:spcBef>
        <a:buFont typeface="Arial" panose="020B0604020202020204" pitchFamily="34" charset="0"/>
        <a:buChar char="•"/>
        <a:defRPr sz="2200" kern="1200" spc="-20" baseline="0">
          <a:solidFill>
            <a:schemeClr val="tx1"/>
          </a:solidFill>
          <a:latin typeface="+mn-lt"/>
          <a:ea typeface="+mn-ea"/>
          <a:cs typeface="+mn-cs"/>
        </a:defRPr>
      </a:lvl3pPr>
      <a:lvl4pPr marL="1344613" indent="-268288" algn="l" defTabSz="914400" rtl="0" eaLnBrk="1" latinLnBrk="0" hangingPunct="1">
        <a:lnSpc>
          <a:spcPct val="103000"/>
        </a:lnSpc>
        <a:spcBef>
          <a:spcPts val="600"/>
        </a:spcBef>
        <a:buFont typeface="Arial" panose="020B0604020202020204" pitchFamily="34" charset="0"/>
        <a:buChar char="•"/>
        <a:defRPr sz="2200" kern="1200" spc="-20" baseline="0">
          <a:solidFill>
            <a:schemeClr val="tx1"/>
          </a:solidFill>
          <a:latin typeface="+mn-lt"/>
          <a:ea typeface="+mn-ea"/>
          <a:cs typeface="+mn-cs"/>
        </a:defRPr>
      </a:lvl4pPr>
      <a:lvl5pPr marL="1703388" indent="-268288" algn="l" defTabSz="914400" rtl="0" eaLnBrk="1" latinLnBrk="0" hangingPunct="1">
        <a:lnSpc>
          <a:spcPct val="103000"/>
        </a:lnSpc>
        <a:spcBef>
          <a:spcPts val="600"/>
        </a:spcBef>
        <a:buFont typeface="Arial" panose="020B0604020202020204" pitchFamily="34" charset="0"/>
        <a:buChar char="•"/>
        <a:defRPr sz="2200" kern="1200" spc="-2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marjo.vandijken@vakehyva.fi" TargetMode="External"/><Relationship Id="rId2" Type="http://schemas.openxmlformats.org/officeDocument/2006/relationships/hyperlink" Target="mailto:hanna.lehtinen@vakehyva.fi" TargetMode="Externa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8.png"/><Relationship Id="rId4" Type="http://schemas.microsoft.com/office/2017/06/relationships/model3d" Target="../media/model3d1.glb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8378575-60F0-6CEA-4AE0-49321FCC06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116" y="1478374"/>
            <a:ext cx="7407164" cy="2387600"/>
          </a:xfrm>
        </p:spPr>
        <p:txBody>
          <a:bodyPr/>
          <a:lstStyle/>
          <a:p>
            <a:r>
              <a:rPr lang="fi-FI" sz="3600" dirty="0"/>
              <a:t>Lasten ja nuorten mielenterveyspalveluiden kehittämisen tilannekatsaus </a:t>
            </a:r>
            <a:br>
              <a:rPr lang="fi-FI" sz="3600" dirty="0"/>
            </a:br>
            <a:br>
              <a:rPr lang="fi-FI" sz="3600" dirty="0"/>
            </a:br>
            <a:r>
              <a:rPr lang="fi-FI" sz="2800" dirty="0"/>
              <a:t>Lasten, nuorten ja perheiden palvelut -jaosto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3534CEC5-FF6C-4A8C-27EF-1472E245B0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116" y="4338296"/>
            <a:ext cx="7407164" cy="1655762"/>
          </a:xfrm>
        </p:spPr>
        <p:txBody>
          <a:bodyPr>
            <a:normAutofit lnSpcReduction="10000"/>
          </a:bodyPr>
          <a:lstStyle/>
          <a:p>
            <a:r>
              <a:rPr lang="fi-FI" dirty="0"/>
              <a:t>Tehtäväaluepäälliköt </a:t>
            </a:r>
          </a:p>
          <a:p>
            <a:r>
              <a:rPr lang="fi-FI" dirty="0"/>
              <a:t>Marjo van Dijken &amp; Hanna Lehtinen</a:t>
            </a:r>
          </a:p>
          <a:p>
            <a:endParaRPr lang="fi-FI" dirty="0"/>
          </a:p>
          <a:p>
            <a:r>
              <a:rPr lang="fi-FI" dirty="0"/>
              <a:t>6.9.2023</a:t>
            </a:r>
          </a:p>
        </p:txBody>
      </p:sp>
    </p:spTree>
    <p:extLst>
      <p:ext uri="{BB962C8B-B14F-4D97-AF65-F5344CB8AC3E}">
        <p14:creationId xmlns:p14="http://schemas.microsoft.com/office/powerpoint/2010/main" val="67185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6CFD740-5294-9299-ECFD-499086157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46CF40-C63D-4563-8757-6DC4E6BF2D21}" type="datetime1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30.8.2023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6194BB52-AB1F-1C8F-9168-CBDF0C768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7B8F6-2765-465B-BF52-D1DF320C1AE3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3128C6C4-F1CB-5DBE-2BD0-69102D812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518" y="2738485"/>
            <a:ext cx="10168758" cy="1099820"/>
          </a:xfrm>
        </p:spPr>
        <p:txBody>
          <a:bodyPr/>
          <a:lstStyle/>
          <a:p>
            <a:pPr marL="342900" lvl="0" indent="-342900"/>
            <a:r>
              <a:rPr lang="fi-FI" sz="36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Uuden palvelurakenteen tavoitteena on vahvistaa asiakaslähtöistä yhdessä tekemistä</a:t>
            </a:r>
            <a:br>
              <a:rPr lang="fi-FI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i-FI" sz="3600" dirty="0"/>
          </a:p>
        </p:txBody>
      </p:sp>
    </p:spTree>
    <p:extLst>
      <p:ext uri="{BB962C8B-B14F-4D97-AF65-F5344CB8AC3E}">
        <p14:creationId xmlns:p14="http://schemas.microsoft.com/office/powerpoint/2010/main" val="185151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uorakulmio: Pyöristetyt kulmat 44">
            <a:extLst>
              <a:ext uri="{FF2B5EF4-FFF2-40B4-BE49-F238E27FC236}">
                <a16:creationId xmlns:a16="http://schemas.microsoft.com/office/drawing/2014/main" id="{365BF679-D437-4B9D-C0C5-3DE784851BF1}"/>
              </a:ext>
            </a:extLst>
          </p:cNvPr>
          <p:cNvSpPr/>
          <p:nvPr/>
        </p:nvSpPr>
        <p:spPr>
          <a:xfrm>
            <a:off x="5742432" y="945991"/>
            <a:ext cx="6345936" cy="575656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Suorakulmio: Pyöristetyt kulmat 43">
            <a:extLst>
              <a:ext uri="{FF2B5EF4-FFF2-40B4-BE49-F238E27FC236}">
                <a16:creationId xmlns:a16="http://schemas.microsoft.com/office/drawing/2014/main" id="{803BCB77-5C00-A1D7-6A01-9A00E4058552}"/>
              </a:ext>
            </a:extLst>
          </p:cNvPr>
          <p:cNvSpPr/>
          <p:nvPr/>
        </p:nvSpPr>
        <p:spPr>
          <a:xfrm>
            <a:off x="237744" y="945992"/>
            <a:ext cx="5410802" cy="57565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88136217-80A0-8C85-3255-9F0042776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7B8F6-2765-465B-BF52-D1DF320C1AE3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pic>
        <p:nvPicPr>
          <p:cNvPr id="6" name="Kuva 5" descr="Lapsi ja ilmapallo ääriviiva">
            <a:extLst>
              <a:ext uri="{FF2B5EF4-FFF2-40B4-BE49-F238E27FC236}">
                <a16:creationId xmlns:a16="http://schemas.microsoft.com/office/drawing/2014/main" id="{1FDF1CDD-6D85-BD64-7351-25635C2B0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1053" y="3065037"/>
            <a:ext cx="550692" cy="550692"/>
          </a:xfrm>
          <a:prstGeom prst="rect">
            <a:avLst/>
          </a:prstGeom>
        </p:spPr>
      </p:pic>
      <p:pic>
        <p:nvPicPr>
          <p:cNvPr id="8" name="Kuva 7" descr="Koulupoika ääriviiva">
            <a:extLst>
              <a:ext uri="{FF2B5EF4-FFF2-40B4-BE49-F238E27FC236}">
                <a16:creationId xmlns:a16="http://schemas.microsoft.com/office/drawing/2014/main" id="{11F6416B-4D4C-DF73-6904-B30242EA53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7925" y="3115812"/>
            <a:ext cx="532059" cy="532059"/>
          </a:xfrm>
          <a:prstGeom prst="rect">
            <a:avLst/>
          </a:prstGeom>
        </p:spPr>
      </p:pic>
      <p:pic>
        <p:nvPicPr>
          <p:cNvPr id="10" name="Kuva 9" descr="Suorita ääriviiva">
            <a:extLst>
              <a:ext uri="{FF2B5EF4-FFF2-40B4-BE49-F238E27FC236}">
                <a16:creationId xmlns:a16="http://schemas.microsoft.com/office/drawing/2014/main" id="{B167897B-BB21-C7D3-B1E9-1CF33AAD64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3925" y="3160466"/>
            <a:ext cx="493079" cy="493079"/>
          </a:xfrm>
          <a:prstGeom prst="rect">
            <a:avLst/>
          </a:prstGeom>
        </p:spPr>
      </p:pic>
      <p:sp>
        <p:nvSpPr>
          <p:cNvPr id="12" name="Ellipsi 11">
            <a:extLst>
              <a:ext uri="{FF2B5EF4-FFF2-40B4-BE49-F238E27FC236}">
                <a16:creationId xmlns:a16="http://schemas.microsoft.com/office/drawing/2014/main" id="{DAF5DB1F-3978-D3DA-D09A-9CA8EDAEC211}"/>
              </a:ext>
            </a:extLst>
          </p:cNvPr>
          <p:cNvSpPr/>
          <p:nvPr/>
        </p:nvSpPr>
        <p:spPr>
          <a:xfrm>
            <a:off x="1306009" y="995157"/>
            <a:ext cx="2735620" cy="2469283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Huoltajan yhteydenoton kautta neuvolan/ varhaiskasvatuksen/koulun/oppilaitoksen opettajalla, opiskeluhuollon ja/tai sosiaali-/terveydenhuollon ammattihenkilöllä herää huoli lapsen/nuoren terveydentilanteesta </a:t>
            </a: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3" name="Ellipsi 12">
            <a:extLst>
              <a:ext uri="{FF2B5EF4-FFF2-40B4-BE49-F238E27FC236}">
                <a16:creationId xmlns:a16="http://schemas.microsoft.com/office/drawing/2014/main" id="{DC543C76-DC44-8420-8943-76D227B768E4}"/>
              </a:ext>
            </a:extLst>
          </p:cNvPr>
          <p:cNvSpPr/>
          <p:nvPr/>
        </p:nvSpPr>
        <p:spPr>
          <a:xfrm>
            <a:off x="237744" y="1482949"/>
            <a:ext cx="1229260" cy="1152800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Huoli herää huoltajalla</a:t>
            </a:r>
          </a:p>
        </p:txBody>
      </p:sp>
      <p:sp>
        <p:nvSpPr>
          <p:cNvPr id="34" name="Suorakulmio: Pyöristetyt kulmat 33">
            <a:extLst>
              <a:ext uri="{FF2B5EF4-FFF2-40B4-BE49-F238E27FC236}">
                <a16:creationId xmlns:a16="http://schemas.microsoft.com/office/drawing/2014/main" id="{3BD3EE10-D207-9547-AAC9-1476B7A0C46C}"/>
              </a:ext>
            </a:extLst>
          </p:cNvPr>
          <p:cNvSpPr/>
          <p:nvPr/>
        </p:nvSpPr>
        <p:spPr>
          <a:xfrm>
            <a:off x="6100189" y="1248003"/>
            <a:ext cx="2387654" cy="4318006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Konsultaatiokutsu käsitellään MTPR tiimissä/yksikössä: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Lääkäri päättää hoidon aloittamisesta</a:t>
            </a:r>
          </a:p>
          <a:p>
            <a:pPr marL="171450" marR="0" lvl="0" indent="-1714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Lapselle tai nuorelle nimetään terveydenhuollon ammattilainen, joka toimii potilaan vastuutyöntekijänä yhdessä opiskeluhuollon ja/tai sosiaali-/terveydenhuollon oma-/vastuutyöntekijän kanssa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Lapselle tai nuorelle nimetään hoitovastuussa oleva lääkäri</a:t>
            </a: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Suorakulmio: Pyöristetyt kulmat 35">
            <a:extLst>
              <a:ext uri="{FF2B5EF4-FFF2-40B4-BE49-F238E27FC236}">
                <a16:creationId xmlns:a16="http://schemas.microsoft.com/office/drawing/2014/main" id="{2BD7F158-3C33-6F2A-E869-C26B84B5962F}"/>
              </a:ext>
            </a:extLst>
          </p:cNvPr>
          <p:cNvSpPr/>
          <p:nvPr/>
        </p:nvSpPr>
        <p:spPr>
          <a:xfrm>
            <a:off x="8680808" y="1206507"/>
            <a:ext cx="1587692" cy="4355399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Hoito-suunnitelma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Hoidon toteutus</a:t>
            </a: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Suorakulmio: Pyöristetyt kulmat 36">
            <a:extLst>
              <a:ext uri="{FF2B5EF4-FFF2-40B4-BE49-F238E27FC236}">
                <a16:creationId xmlns:a16="http://schemas.microsoft.com/office/drawing/2014/main" id="{3AF2FB1A-BC32-003B-9329-DEF1971F7110}"/>
              </a:ext>
            </a:extLst>
          </p:cNvPr>
          <p:cNvSpPr/>
          <p:nvPr/>
        </p:nvSpPr>
        <p:spPr>
          <a:xfrm>
            <a:off x="10461465" y="1206507"/>
            <a:ext cx="1417575" cy="436280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Lääkärin arvio jatkohoidosta tai hoidon päättämisestä </a:t>
            </a:r>
          </a:p>
        </p:txBody>
      </p:sp>
      <p:sp>
        <p:nvSpPr>
          <p:cNvPr id="39" name="Suorakulmio: Pyöristetyt kulmat 38">
            <a:extLst>
              <a:ext uri="{FF2B5EF4-FFF2-40B4-BE49-F238E27FC236}">
                <a16:creationId xmlns:a16="http://schemas.microsoft.com/office/drawing/2014/main" id="{69F32647-B4D9-3244-C40A-B21340DF00AC}"/>
              </a:ext>
            </a:extLst>
          </p:cNvPr>
          <p:cNvSpPr/>
          <p:nvPr/>
        </p:nvSpPr>
        <p:spPr>
          <a:xfrm>
            <a:off x="803687" y="6101839"/>
            <a:ext cx="10989383" cy="38862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Sosiaali- /terveydenhuollon tai opiskeluhuollon oma-/vastuutyöntekijä kulkee lapsen/nuoren ja perheen rinnalla koko hoitoprosessin ajan</a:t>
            </a:r>
          </a:p>
        </p:txBody>
      </p:sp>
      <p:sp>
        <p:nvSpPr>
          <p:cNvPr id="40" name="Tekstiruutu 39">
            <a:extLst>
              <a:ext uri="{FF2B5EF4-FFF2-40B4-BE49-F238E27FC236}">
                <a16:creationId xmlns:a16="http://schemas.microsoft.com/office/drawing/2014/main" id="{65EFC9DA-154E-5D99-EA00-140FEB772FA4}"/>
              </a:ext>
            </a:extLst>
          </p:cNvPr>
          <p:cNvSpPr txBox="1"/>
          <p:nvPr/>
        </p:nvSpPr>
        <p:spPr>
          <a:xfrm>
            <a:off x="318070" y="153952"/>
            <a:ext cx="1079906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Alle 18-vuotiaaan lievän tai keskivaikean mielenterveys-, päihde tai riippuvuusoireen hoitopolun toimintaideologia (ei akuuttia hoidontarpeen arviointia vaativat tilanteet)</a:t>
            </a:r>
            <a:endParaRPr kumimoji="0" lang="fi-FI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41" name="Ellipsi 40">
            <a:extLst>
              <a:ext uri="{FF2B5EF4-FFF2-40B4-BE49-F238E27FC236}">
                <a16:creationId xmlns:a16="http://schemas.microsoft.com/office/drawing/2014/main" id="{81848D4F-9E71-2689-0A6C-C93BDF750AAE}"/>
              </a:ext>
            </a:extLst>
          </p:cNvPr>
          <p:cNvSpPr/>
          <p:nvPr/>
        </p:nvSpPr>
        <p:spPr>
          <a:xfrm>
            <a:off x="237744" y="3698198"/>
            <a:ext cx="2878243" cy="247216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Huoli herää neuvolan/varhaiskasvatuksen/koulun/oppilaitoksen opettajalla, opiskeluhuollon ja/tai sosiaali-/terveydenhuollon ammattihenkilöllä lapsen/nuoren terveydentilanteesta</a:t>
            </a: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46" name="Nuoli: Oikea 45">
            <a:extLst>
              <a:ext uri="{FF2B5EF4-FFF2-40B4-BE49-F238E27FC236}">
                <a16:creationId xmlns:a16="http://schemas.microsoft.com/office/drawing/2014/main" id="{3BDF3B18-B806-80A5-5F60-4D923876E876}"/>
              </a:ext>
            </a:extLst>
          </p:cNvPr>
          <p:cNvSpPr/>
          <p:nvPr/>
        </p:nvSpPr>
        <p:spPr>
          <a:xfrm>
            <a:off x="6095999" y="5707614"/>
            <a:ext cx="5606265" cy="314547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Hoitotakuu</a:t>
            </a:r>
          </a:p>
        </p:txBody>
      </p:sp>
      <p:sp>
        <p:nvSpPr>
          <p:cNvPr id="47" name="Nuoli: Vasen-oikea 46">
            <a:extLst>
              <a:ext uri="{FF2B5EF4-FFF2-40B4-BE49-F238E27FC236}">
                <a16:creationId xmlns:a16="http://schemas.microsoft.com/office/drawing/2014/main" id="{7F3B5E4E-5383-A763-67BE-BFD67A20A80D}"/>
              </a:ext>
            </a:extLst>
          </p:cNvPr>
          <p:cNvSpPr/>
          <p:nvPr/>
        </p:nvSpPr>
        <p:spPr>
          <a:xfrm>
            <a:off x="9550204" y="4728337"/>
            <a:ext cx="1645920" cy="466396"/>
          </a:xfrm>
          <a:prstGeom prst="left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Jatkuva arviointi</a:t>
            </a:r>
          </a:p>
        </p:txBody>
      </p:sp>
      <p:sp>
        <p:nvSpPr>
          <p:cNvPr id="48" name="Nuoli: Oikea 47">
            <a:extLst>
              <a:ext uri="{FF2B5EF4-FFF2-40B4-BE49-F238E27FC236}">
                <a16:creationId xmlns:a16="http://schemas.microsoft.com/office/drawing/2014/main" id="{3608A127-6D27-75A6-5DD1-7447F8166C14}"/>
              </a:ext>
            </a:extLst>
          </p:cNvPr>
          <p:cNvSpPr/>
          <p:nvPr/>
        </p:nvSpPr>
        <p:spPr>
          <a:xfrm>
            <a:off x="1306009" y="1931311"/>
            <a:ext cx="500541" cy="30175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Nuoli: Oikea 49">
            <a:extLst>
              <a:ext uri="{FF2B5EF4-FFF2-40B4-BE49-F238E27FC236}">
                <a16:creationId xmlns:a16="http://schemas.microsoft.com/office/drawing/2014/main" id="{18C07C0F-3408-4DC7-0623-80055B3317F6}"/>
              </a:ext>
            </a:extLst>
          </p:cNvPr>
          <p:cNvSpPr/>
          <p:nvPr/>
        </p:nvSpPr>
        <p:spPr>
          <a:xfrm>
            <a:off x="3672097" y="2196831"/>
            <a:ext cx="2518416" cy="3475224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Kun annettu interventio on riittämätön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eli lapsen/nuoren oireilu ei lievity tai pahenee, sosiaali-/terveydenhuollon tai opiskeluhuollon omatyöntekijä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sopii huoltajan kanssa  konsultaatiokutsun tekemisestä MTPR-tiimin/yksikön arvioon</a:t>
            </a:r>
          </a:p>
        </p:txBody>
      </p:sp>
      <p:sp>
        <p:nvSpPr>
          <p:cNvPr id="2" name="Kuusikulmio 1">
            <a:extLst>
              <a:ext uri="{FF2B5EF4-FFF2-40B4-BE49-F238E27FC236}">
                <a16:creationId xmlns:a16="http://schemas.microsoft.com/office/drawing/2014/main" id="{17982B3E-69A7-A776-A272-01F126D952B8}"/>
              </a:ext>
            </a:extLst>
          </p:cNvPr>
          <p:cNvSpPr/>
          <p:nvPr/>
        </p:nvSpPr>
        <p:spPr>
          <a:xfrm>
            <a:off x="3648957" y="1451465"/>
            <a:ext cx="1468475" cy="1600958"/>
          </a:xfrm>
          <a:prstGeom prst="hex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Arvio &amp; interventio</a:t>
            </a:r>
          </a:p>
        </p:txBody>
      </p:sp>
      <p:sp>
        <p:nvSpPr>
          <p:cNvPr id="4" name="Kuusikulmio 3">
            <a:extLst>
              <a:ext uri="{FF2B5EF4-FFF2-40B4-BE49-F238E27FC236}">
                <a16:creationId xmlns:a16="http://schemas.microsoft.com/office/drawing/2014/main" id="{A3699016-5BB2-AAB2-7486-6F6BB4A2592B}"/>
              </a:ext>
            </a:extLst>
          </p:cNvPr>
          <p:cNvSpPr/>
          <p:nvPr/>
        </p:nvSpPr>
        <p:spPr>
          <a:xfrm>
            <a:off x="2540084" y="4225733"/>
            <a:ext cx="1468475" cy="1600958"/>
          </a:xfrm>
          <a:prstGeom prst="hex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Arvio &amp; interventio</a:t>
            </a:r>
          </a:p>
        </p:txBody>
      </p:sp>
      <p:sp>
        <p:nvSpPr>
          <p:cNvPr id="49" name="Nuoli: Oikea 48">
            <a:extLst>
              <a:ext uri="{FF2B5EF4-FFF2-40B4-BE49-F238E27FC236}">
                <a16:creationId xmlns:a16="http://schemas.microsoft.com/office/drawing/2014/main" id="{8391A274-EA0C-779A-045D-CA73E6F42514}"/>
              </a:ext>
            </a:extLst>
          </p:cNvPr>
          <p:cNvSpPr/>
          <p:nvPr/>
        </p:nvSpPr>
        <p:spPr>
          <a:xfrm>
            <a:off x="2264971" y="4902014"/>
            <a:ext cx="500541" cy="30175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uoli: Oikea 4">
            <a:extLst>
              <a:ext uri="{FF2B5EF4-FFF2-40B4-BE49-F238E27FC236}">
                <a16:creationId xmlns:a16="http://schemas.microsoft.com/office/drawing/2014/main" id="{37CF0249-FDFE-87A5-4BC9-D0BD1D8A8666}"/>
              </a:ext>
            </a:extLst>
          </p:cNvPr>
          <p:cNvSpPr/>
          <p:nvPr/>
        </p:nvSpPr>
        <p:spPr>
          <a:xfrm>
            <a:off x="3579499" y="1908473"/>
            <a:ext cx="500541" cy="30175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Nuoli: Oikea 6">
            <a:extLst>
              <a:ext uri="{FF2B5EF4-FFF2-40B4-BE49-F238E27FC236}">
                <a16:creationId xmlns:a16="http://schemas.microsoft.com/office/drawing/2014/main" id="{524EB73C-6704-4DE5-AA5C-E3465F9D8A63}"/>
              </a:ext>
            </a:extLst>
          </p:cNvPr>
          <p:cNvSpPr/>
          <p:nvPr/>
        </p:nvSpPr>
        <p:spPr>
          <a:xfrm rot="4457727">
            <a:off x="4084032" y="2834673"/>
            <a:ext cx="500541" cy="30175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Nuoli: Oikea 8">
            <a:extLst>
              <a:ext uri="{FF2B5EF4-FFF2-40B4-BE49-F238E27FC236}">
                <a16:creationId xmlns:a16="http://schemas.microsoft.com/office/drawing/2014/main" id="{54826AA6-D552-2628-E3F2-B03B4363D1A2}"/>
              </a:ext>
            </a:extLst>
          </p:cNvPr>
          <p:cNvSpPr/>
          <p:nvPr/>
        </p:nvSpPr>
        <p:spPr>
          <a:xfrm rot="19649397">
            <a:off x="3657547" y="4774728"/>
            <a:ext cx="500541" cy="30175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Nuoli: Oikea 10">
            <a:extLst>
              <a:ext uri="{FF2B5EF4-FFF2-40B4-BE49-F238E27FC236}">
                <a16:creationId xmlns:a16="http://schemas.microsoft.com/office/drawing/2014/main" id="{C55640B2-12FA-8103-7E32-EA234B00A4E7}"/>
              </a:ext>
            </a:extLst>
          </p:cNvPr>
          <p:cNvSpPr/>
          <p:nvPr/>
        </p:nvSpPr>
        <p:spPr>
          <a:xfrm rot="16750725">
            <a:off x="496784" y="2570174"/>
            <a:ext cx="500541" cy="30175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Nuoli: Oikea 13">
            <a:extLst>
              <a:ext uri="{FF2B5EF4-FFF2-40B4-BE49-F238E27FC236}">
                <a16:creationId xmlns:a16="http://schemas.microsoft.com/office/drawing/2014/main" id="{90246787-9573-8D9D-A1E7-BE663976A03D}"/>
              </a:ext>
            </a:extLst>
          </p:cNvPr>
          <p:cNvSpPr/>
          <p:nvPr/>
        </p:nvSpPr>
        <p:spPr>
          <a:xfrm rot="3954221">
            <a:off x="738127" y="3799567"/>
            <a:ext cx="500541" cy="30175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uorakulmio: Pyöristetyt kulmat 14">
            <a:extLst>
              <a:ext uri="{FF2B5EF4-FFF2-40B4-BE49-F238E27FC236}">
                <a16:creationId xmlns:a16="http://schemas.microsoft.com/office/drawing/2014/main" id="{667E4A58-A9F4-5017-411B-CB9E7F0F085A}"/>
              </a:ext>
            </a:extLst>
          </p:cNvPr>
          <p:cNvSpPr/>
          <p:nvPr/>
        </p:nvSpPr>
        <p:spPr>
          <a:xfrm>
            <a:off x="1806550" y="800284"/>
            <a:ext cx="1962260" cy="4297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Lievät häiriöt</a:t>
            </a:r>
          </a:p>
        </p:txBody>
      </p:sp>
      <p:sp>
        <p:nvSpPr>
          <p:cNvPr id="16" name="Suorakulmio: Pyöristetyt kulmat 15">
            <a:extLst>
              <a:ext uri="{FF2B5EF4-FFF2-40B4-BE49-F238E27FC236}">
                <a16:creationId xmlns:a16="http://schemas.microsoft.com/office/drawing/2014/main" id="{DFC96BB7-2A37-B474-A0B9-44A225B88712}"/>
              </a:ext>
            </a:extLst>
          </p:cNvPr>
          <p:cNvSpPr/>
          <p:nvPr/>
        </p:nvSpPr>
        <p:spPr>
          <a:xfrm>
            <a:off x="7622168" y="713420"/>
            <a:ext cx="2784977" cy="72995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Keskivaikeat ja komplisoituneet häiriöt</a:t>
            </a:r>
          </a:p>
        </p:txBody>
      </p:sp>
    </p:spTree>
    <p:extLst>
      <p:ext uri="{BB962C8B-B14F-4D97-AF65-F5344CB8AC3E}">
        <p14:creationId xmlns:p14="http://schemas.microsoft.com/office/powerpoint/2010/main" val="362588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9FEE85F-5278-7211-6367-309847D55D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017" y="101282"/>
            <a:ext cx="7407164" cy="2387600"/>
          </a:xfrm>
        </p:spPr>
        <p:txBody>
          <a:bodyPr/>
          <a:lstStyle/>
          <a:p>
            <a:r>
              <a:rPr lang="fi-FI" sz="4000" dirty="0"/>
              <a:t>Toimintatavan muutos aiheuttaa väistämättä muutoksia palvelurakenteissa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3024EDEA-9BD2-7256-620C-4119506E17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2856" y="2840941"/>
            <a:ext cx="7407164" cy="3290035"/>
          </a:xfrm>
        </p:spPr>
        <p:txBody>
          <a:bodyPr>
            <a:normAutofit fontScale="77500" lnSpcReduction="20000"/>
          </a:bodyPr>
          <a:lstStyle/>
          <a:p>
            <a:r>
              <a:rPr lang="fi-FI" sz="3100" b="0" dirty="0"/>
              <a:t>… Henkilöstön uudelleen kohdentamista</a:t>
            </a:r>
          </a:p>
          <a:p>
            <a:r>
              <a:rPr lang="fi-FI" sz="3100" b="0" dirty="0"/>
              <a:t>... Muutoksia esihenkilötyön kohdentamiseen</a:t>
            </a:r>
          </a:p>
          <a:p>
            <a:r>
              <a:rPr lang="fi-FI" sz="3100" b="0" dirty="0"/>
              <a:t>… Olemassa olevan resurssin uudelleen organisoinnilla haetaan parempaa palvelujen sujuvuutta ja tehokkuutta. Resurssin riittävyys suhteessa palvelutarpeen kasvuun arvioitava. </a:t>
            </a:r>
          </a:p>
          <a:p>
            <a:r>
              <a:rPr lang="fi-FI" sz="3100" b="0" dirty="0"/>
              <a:t>… Voidaanko perustason erityistason </a:t>
            </a:r>
            <a:r>
              <a:rPr lang="fi-FI" sz="3100" b="0" dirty="0" err="1"/>
              <a:t>mtpr</a:t>
            </a:r>
            <a:r>
              <a:rPr lang="fi-FI" sz="3100" b="0" dirty="0"/>
              <a:t> –palveluun panostaminen todentaa erikoissairaanhoidon kustannusten laskemisena jatkossa?</a:t>
            </a:r>
          </a:p>
          <a:p>
            <a:r>
              <a:rPr lang="fi-FI" sz="3100" b="0" dirty="0"/>
              <a:t> 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4837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690AAA1-09E1-2593-70B1-0872A275C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32" y="487242"/>
            <a:ext cx="11425561" cy="613182"/>
          </a:xfrm>
        </p:spPr>
        <p:txBody>
          <a:bodyPr/>
          <a:lstStyle/>
          <a:p>
            <a:r>
              <a:rPr lang="fi-FI" dirty="0"/>
              <a:t>Kehittämisprosessi etenee syksyllä 2023 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CA14A9BE-3332-5906-09DE-04600BE6D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76DBD-9ABD-401A-ACC4-8E3C979D470F}" type="datetime1">
              <a:rPr lang="fi-FI" smtClean="0"/>
              <a:pPr/>
              <a:t>30.8.2023</a:t>
            </a:fld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DBF318B9-DB05-F9C1-3D6B-7721C44C9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pPr/>
              <a:t>13</a:t>
            </a:fld>
            <a:endParaRPr lang="fi-FI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5A0F395B-D54C-5D8D-CF11-93744EB15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669" y="1299308"/>
            <a:ext cx="9841931" cy="4958441"/>
          </a:xfrm>
        </p:spPr>
        <p:txBody>
          <a:bodyPr>
            <a:norm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fi-FI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Työntekijöistä ja esihenkilöistä koostuva kehittäjäryhmä kokoontuu säännöllisesti</a:t>
            </a:r>
          </a:p>
          <a:p>
            <a:pPr lvl="1" fontAlgn="base"/>
            <a:r>
              <a:rPr lang="fi-FI" sz="2000" dirty="0">
                <a:solidFill>
                  <a:srgbClr val="000000"/>
                </a:solidFill>
                <a:latin typeface="Calibri" panose="020F0502020204030204" pitchFamily="34" charset="0"/>
              </a:rPr>
              <a:t>Työntekijöiden kuulluksi tuleminen ja osallisuus on tärkeää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fi-FI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Kaikilla työntekijöillä on ollut mahdollisuus ehdottaa omia ehdotuksia palveluiden toteuttamistapoihin elokuun 2023 ajan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000000"/>
                </a:solidFill>
                <a:latin typeface="Calibri" panose="020F0502020204030204" pitchFamily="34" charset="0"/>
              </a:rPr>
              <a:t>Kehittämisprosessille on nimetty oma o</a:t>
            </a:r>
            <a:r>
              <a:rPr lang="fi-FI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hjausryhmä ja heille vietiin 4.9 kaksi eri suosituinta ehdotusta, joista yhteen lähdetään tekemään tarkempaa selvitystä vakanssimääristä ja muista vaadittavista rakenteista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000000"/>
                </a:solidFill>
                <a:latin typeface="Calibri" panose="020F0502020204030204" pitchFamily="34" charset="0"/>
              </a:rPr>
              <a:t>Nuorisovaltuusto </a:t>
            </a:r>
            <a:r>
              <a:rPr lang="fi-FI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tutustunut kehittämistyöhön 4.9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sz="2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fi-FI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Luottamusmiehet on pidetty </a:t>
            </a:r>
            <a:r>
              <a:rPr lang="fi-FI" sz="20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ajantasalla</a:t>
            </a:r>
            <a:r>
              <a:rPr lang="fi-FI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prosessin etenemisestä</a:t>
            </a:r>
          </a:p>
          <a:p>
            <a:pPr marL="0" indent="0" algn="l" rtl="0" fontAlgn="base">
              <a:buNone/>
            </a:pPr>
            <a:r>
              <a:rPr lang="fi-FI" sz="2400" b="1" dirty="0"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 Tavoite on, että vuoden 2024 alusta meillä on uudistunut lasten ja nuorten mielenterveys-, päihde ja riippuvuuspalveluiden rakenne</a:t>
            </a:r>
            <a:endParaRPr lang="en-US" sz="2400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2985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5E2D81D0-908C-8A57-E44A-19B352FDC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5EEC9-90A4-4467-8732-187B39E20F3A}" type="datetime1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30.8.2023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 panose="00000700000000000000" pitchFamily="2" charset="0"/>
              <a:ea typeface="+mn-ea"/>
            </a:endParaRP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0931C8E3-EE4B-1C42-6C95-900B8CED8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7B8F6-2765-465B-BF52-D1DF320C1AE3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 panose="00000700000000000000" pitchFamily="2" charset="0"/>
              <a:ea typeface="+mn-ea"/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09118679-EC3B-5F23-FBA0-6DA2A98D4314}"/>
              </a:ext>
            </a:extLst>
          </p:cNvPr>
          <p:cNvSpPr txBox="1"/>
          <p:nvPr/>
        </p:nvSpPr>
        <p:spPr>
          <a:xfrm>
            <a:off x="935496" y="235126"/>
            <a:ext cx="106418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3200" b="1" dirty="0" err="1">
                <a:solidFill>
                  <a:prstClr val="black"/>
                </a:solidFill>
                <a:latin typeface="Calibri" panose="020F0502020204030204"/>
                <a:ea typeface="+mj-ea"/>
              </a:rPr>
              <a:t>Lanupen</a:t>
            </a:r>
            <a:r>
              <a:rPr lang="fi-FI" sz="3200" b="1" dirty="0">
                <a:solidFill>
                  <a:prstClr val="black"/>
                </a:solidFill>
                <a:latin typeface="Calibri" panose="020F0502020204030204"/>
                <a:ea typeface="+mj-ea"/>
              </a:rPr>
              <a:t> </a:t>
            </a: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</a:rPr>
              <a:t>jaoston huomiot ja syötteet kehittämistyölle? </a:t>
            </a:r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103339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19C27C-FEA9-2540-54DF-ECC20AA77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11447"/>
            <a:ext cx="10515600" cy="1500187"/>
          </a:xfrm>
        </p:spPr>
        <p:txBody>
          <a:bodyPr/>
          <a:lstStyle/>
          <a:p>
            <a:r>
              <a:rPr lang="fi-FI" dirty="0"/>
              <a:t>Kiitos!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9D0C1BC-1049-24EF-0966-CB006AA65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332235"/>
            <a:ext cx="10515600" cy="3364224"/>
          </a:xfrm>
        </p:spPr>
        <p:txBody>
          <a:bodyPr>
            <a:normAutofit/>
          </a:bodyPr>
          <a:lstStyle/>
          <a:p>
            <a:r>
              <a:rPr lang="fi-FI" dirty="0"/>
              <a:t>Lisätietoja </a:t>
            </a:r>
          </a:p>
          <a:p>
            <a:endParaRPr lang="fi-FI" dirty="0"/>
          </a:p>
          <a:p>
            <a:r>
              <a:rPr lang="fi-FI" dirty="0"/>
              <a:t>Hanna Lehtinen, </a:t>
            </a:r>
            <a:r>
              <a:rPr lang="fi-FI" b="0" dirty="0"/>
              <a:t>lapsiperheiden lääkäri ja kuntoutuspalveluiden tehtäväaluepäällikkö, puh 040-186 3607, </a:t>
            </a:r>
            <a:r>
              <a:rPr lang="fi-FI" b="0" dirty="0">
                <a:solidFill>
                  <a:schemeClr val="accent2">
                    <a:lumMod val="40000"/>
                    <a:lumOff val="6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hanna.lehtinen@vakehyva.fi</a:t>
            </a:r>
            <a:r>
              <a:rPr lang="fi-FI" b="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</a:p>
          <a:p>
            <a:endParaRPr lang="fi-FI" b="0" dirty="0"/>
          </a:p>
          <a:p>
            <a:r>
              <a:rPr lang="fi-FI" dirty="0"/>
              <a:t>Marjo van Dijken, </a:t>
            </a:r>
            <a:r>
              <a:rPr lang="fi-FI" b="0" dirty="0"/>
              <a:t>lapsiperheiden psykososiaaliset palvelut, puh 050-303 6807, </a:t>
            </a:r>
            <a:r>
              <a:rPr lang="fi-FI" b="0" dirty="0">
                <a:solidFill>
                  <a:schemeClr val="accent2">
                    <a:lumMod val="40000"/>
                    <a:lumOff val="6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marjo.vandijken@vakehyva.fi</a:t>
            </a:r>
            <a:r>
              <a:rPr lang="fi-FI" b="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-malli 3" descr="Weather Vane">
                <a:extLst>
                  <a:ext uri="{FF2B5EF4-FFF2-40B4-BE49-F238E27FC236}">
                    <a16:creationId xmlns:a16="http://schemas.microsoft.com/office/drawing/2014/main" id="{42725EEE-80F1-9380-B4A1-BD079C354DF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316037" y="662741"/>
              <a:ext cx="3007868" cy="3662619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007868" cy="3662619"/>
                    </a:xfrm>
                    <a:prstGeom prst="rect">
                      <a:avLst/>
                    </a:prstGeom>
                  </am3d:spPr>
                  <am3d:camera>
                    <am3d:pos x="0" y="0" z="6505910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64562" d="1000000"/>
                    <am3d:preTrans dx="1399520" dy="-2842258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33514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-malli 3" descr="Weather Vane">
                <a:extLst>
                  <a:ext uri="{FF2B5EF4-FFF2-40B4-BE49-F238E27FC236}">
                    <a16:creationId xmlns:a16="http://schemas.microsoft.com/office/drawing/2014/main" id="{42725EEE-80F1-9380-B4A1-BD079C354DF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16037" y="662741"/>
                <a:ext cx="3007868" cy="366261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3310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77E85288-8BC0-EEB2-D8DA-1EA4F3A4F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615" y="411838"/>
            <a:ext cx="10247761" cy="613182"/>
          </a:xfrm>
        </p:spPr>
        <p:txBody>
          <a:bodyPr/>
          <a:lstStyle/>
          <a:p>
            <a:r>
              <a:rPr lang="fi-FI" sz="3400">
                <a:cs typeface="Poppins ExtraBold"/>
              </a:rPr>
              <a:t>Lasten ja nuorten mielenterveys-, päihde- ja riippuvuuspalvelujen kehittäminen keskeinen strateginen tavoite </a:t>
            </a:r>
            <a:r>
              <a:rPr lang="fi-FI" sz="2400" i="0">
                <a:solidFill>
                  <a:srgbClr val="000000"/>
                </a:solidFill>
                <a:effectLst/>
                <a:latin typeface="Calibri"/>
                <a:cs typeface="Poppins ExtraBold"/>
              </a:rPr>
              <a:t>(</a:t>
            </a:r>
            <a:r>
              <a:rPr lang="fi-FI" sz="2400">
                <a:solidFill>
                  <a:srgbClr val="000000"/>
                </a:solidFill>
                <a:latin typeface="Calibri"/>
                <a:cs typeface="Poppins ExtraBold"/>
              </a:rPr>
              <a:t>Hyvinvointialueen talousarvio 2023</a:t>
            </a:r>
            <a:r>
              <a:rPr lang="fi-FI" sz="2400" i="0">
                <a:solidFill>
                  <a:srgbClr val="000000"/>
                </a:solidFill>
                <a:effectLst/>
                <a:latin typeface="Calibri"/>
                <a:cs typeface="Poppins ExtraBold"/>
              </a:rPr>
              <a:t>)</a:t>
            </a:r>
            <a:endParaRPr lang="fi-FI" sz="2400">
              <a:latin typeface="Calibri"/>
              <a:cs typeface="Poppins ExtraBold"/>
            </a:endParaRP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20C9B474-F299-F483-C8A8-8309558C77E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55860" y="2494383"/>
            <a:ext cx="4836287" cy="3084597"/>
          </a:xfrm>
        </p:spPr>
        <p:txBody>
          <a:bodyPr/>
          <a:lstStyle/>
          <a:p>
            <a:r>
              <a:rPr lang="fi-FI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Lasten ja nuorten mielenterveyttä tuetaan nopeuttamalla pääsyä mielenterveyttä tukevien ja hoitavien palvelujen piiriin</a:t>
            </a:r>
            <a:endParaRPr lang="fi-FI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5FB5BC94-5B30-DBC2-A3CE-C2769F01DF9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793495" y="2161541"/>
            <a:ext cx="5545338" cy="5038530"/>
          </a:xfrm>
        </p:spPr>
        <p:txBody>
          <a:bodyPr>
            <a:norm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fi-FI" sz="2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Lasten ja nuorten mielenterveystyön työnjakoa selkeytetään ja yhteistyötä tiivistetään</a:t>
            </a:r>
            <a:r>
              <a:rPr lang="fi-FI" sz="2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opiskeluhuollon (terveydenhoitajat, psykologit ja kuraattorit), perheneuvolapalvelujen ja nuorten psykososiaalisten palvelujen kesken palveluun pääsyn nopeuttamiseksi </a:t>
            </a:r>
          </a:p>
          <a:p>
            <a:pPr fontAlgn="base"/>
            <a:r>
              <a:rPr lang="fi-FI" sz="2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Yhteistyötä HUS lasten- ja nuorisopsykiatrian kanssa </a:t>
            </a:r>
            <a:r>
              <a:rPr lang="fi-FI" sz="2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tiivistetään laajentamalla yhteistä kehittämistyötä, kuten RRP-hankkeessa tapahtuva </a:t>
            </a:r>
            <a:r>
              <a:rPr lang="fi-FI" sz="2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hoitopolkujen kehittäminen</a:t>
            </a:r>
            <a:r>
              <a:rPr lang="fi-FI" sz="2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     </a:t>
            </a:r>
          </a:p>
          <a:p>
            <a:pPr marL="0" indent="0" algn="l" rtl="0" fontAlgn="base">
              <a:buNone/>
            </a:pPr>
            <a:endParaRPr lang="fi-FI" sz="22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53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232925B-C6C7-E0F8-7F63-55BCF8DF3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67" y="897118"/>
            <a:ext cx="9569557" cy="61318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200" b="1" err="1">
                <a:latin typeface="Calibri"/>
                <a:cs typeface="Poppins ExtraBold"/>
              </a:rPr>
              <a:t>Ajankohtainen</a:t>
            </a:r>
            <a:r>
              <a:rPr lang="en-US" sz="4200" b="1">
                <a:latin typeface="Calibri"/>
                <a:cs typeface="Poppins ExtraBold"/>
              </a:rPr>
              <a:t> </a:t>
            </a:r>
            <a:r>
              <a:rPr lang="en-US" sz="4200" b="1" err="1">
                <a:latin typeface="Calibri"/>
                <a:cs typeface="Poppins ExtraBold"/>
              </a:rPr>
              <a:t>tilanne</a:t>
            </a:r>
            <a:r>
              <a:rPr lang="en-US" sz="4200" b="1">
                <a:latin typeface="Calibri"/>
                <a:cs typeface="Poppins ExtraBold"/>
              </a:rPr>
              <a:t> ja </a:t>
            </a:r>
            <a:r>
              <a:rPr lang="en-US" sz="4200" b="1" err="1">
                <a:latin typeface="Calibri"/>
                <a:cs typeface="Poppins ExtraBold"/>
              </a:rPr>
              <a:t>tarve</a:t>
            </a:r>
            <a:r>
              <a:rPr lang="en-US" sz="4200" b="1">
                <a:latin typeface="Calibri"/>
                <a:cs typeface="Poppins ExtraBold"/>
              </a:rPr>
              <a:t> </a:t>
            </a:r>
            <a:r>
              <a:rPr lang="en-US" sz="4200" b="1" err="1">
                <a:latin typeface="Calibri"/>
                <a:cs typeface="Poppins ExtraBold"/>
              </a:rPr>
              <a:t>jatkokehittämiselle</a:t>
            </a:r>
            <a:r>
              <a:rPr lang="en-US" sz="4200" b="1">
                <a:latin typeface="Poppins ExtraBold"/>
                <a:cs typeface="Poppins ExtraBold"/>
              </a:rPr>
              <a:t> </a:t>
            </a:r>
            <a:r>
              <a:rPr lang="en-US" sz="2200" b="1">
                <a:latin typeface="Poppins ExtraBold"/>
                <a:cs typeface="Poppins ExtraBold"/>
              </a:rPr>
              <a:t>(1/2)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C703508-EDE2-3359-30C9-1A3FC89F1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5FE38DE-4805-4D44-9515-01E7263DA90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8/30/2023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BB5188A-7487-FFBE-DA6F-BCAD6A048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5C7B8F6-2765-465B-BF52-D1DF320C1A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A33646B2-4B7E-3E6F-668D-E7F6D7A480E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3667" y="1990530"/>
            <a:ext cx="5475251" cy="40381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 err="1">
                <a:cs typeface="+mn-cs"/>
              </a:rPr>
              <a:t>Hyvinvointialueen</a:t>
            </a:r>
            <a:r>
              <a:rPr lang="en-US" sz="2200" dirty="0">
                <a:cs typeface="+mn-cs"/>
              </a:rPr>
              <a:t> </a:t>
            </a:r>
            <a:r>
              <a:rPr lang="en-US" sz="2200" dirty="0" err="1">
                <a:cs typeface="+mn-cs"/>
              </a:rPr>
              <a:t>tulee</a:t>
            </a:r>
            <a:r>
              <a:rPr lang="en-US" sz="2200" dirty="0">
                <a:cs typeface="+mn-cs"/>
              </a:rPr>
              <a:t> </a:t>
            </a:r>
            <a:r>
              <a:rPr lang="en-US" sz="2200" dirty="0" err="1">
                <a:cs typeface="+mn-cs"/>
              </a:rPr>
              <a:t>järjestää</a:t>
            </a:r>
            <a:r>
              <a:rPr lang="en-US" sz="2200" dirty="0">
                <a:cs typeface="+mn-cs"/>
              </a:rPr>
              <a:t> </a:t>
            </a:r>
            <a:r>
              <a:rPr lang="en-US" sz="2200" dirty="0" err="1">
                <a:cs typeface="+mn-cs"/>
              </a:rPr>
              <a:t>alueensa</a:t>
            </a:r>
            <a:r>
              <a:rPr lang="en-US" sz="2200" dirty="0">
                <a:cs typeface="+mn-cs"/>
              </a:rPr>
              <a:t> </a:t>
            </a:r>
            <a:r>
              <a:rPr lang="en-US" sz="2200" dirty="0" err="1">
                <a:cs typeface="+mn-cs"/>
              </a:rPr>
              <a:t>asukkaille</a:t>
            </a:r>
            <a:r>
              <a:rPr lang="en-US" sz="2200" dirty="0">
                <a:cs typeface="+mn-cs"/>
              </a:rPr>
              <a:t> </a:t>
            </a:r>
            <a:r>
              <a:rPr lang="en-US" sz="2200" b="1" dirty="0" err="1">
                <a:cs typeface="+mn-cs"/>
              </a:rPr>
              <a:t>mielenterveys</a:t>
            </a:r>
            <a:r>
              <a:rPr lang="en-US" sz="2200" b="1" dirty="0">
                <a:cs typeface="+mn-cs"/>
              </a:rPr>
              <a:t>-, </a:t>
            </a:r>
            <a:r>
              <a:rPr lang="en-US" sz="2200" b="1" dirty="0" err="1">
                <a:cs typeface="+mn-cs"/>
              </a:rPr>
              <a:t>päihde</a:t>
            </a:r>
            <a:r>
              <a:rPr lang="en-US" sz="2200" b="1" dirty="0">
                <a:cs typeface="+mn-cs"/>
              </a:rPr>
              <a:t>- ja </a:t>
            </a:r>
            <a:r>
              <a:rPr lang="en-US" sz="2200" b="1" dirty="0" err="1">
                <a:cs typeface="+mn-cs"/>
              </a:rPr>
              <a:t>riippuvuuspalvelujen</a:t>
            </a:r>
            <a:r>
              <a:rPr lang="en-US" sz="2200" dirty="0">
                <a:cs typeface="+mn-cs"/>
              </a:rPr>
              <a:t> </a:t>
            </a:r>
            <a:r>
              <a:rPr lang="en-US" sz="2200" b="1" dirty="0" err="1">
                <a:cs typeface="+mn-cs"/>
              </a:rPr>
              <a:t>kokonaisuus</a:t>
            </a:r>
            <a:r>
              <a:rPr lang="en-US" sz="2200" dirty="0">
                <a:cs typeface="+mn-cs"/>
              </a:rPr>
              <a:t>, </a:t>
            </a:r>
            <a:r>
              <a:rPr lang="en-US" sz="2200" dirty="0" err="1">
                <a:cs typeface="+mn-cs"/>
              </a:rPr>
              <a:t>jossa</a:t>
            </a:r>
            <a:r>
              <a:rPr lang="en-US" sz="2200" dirty="0">
                <a:cs typeface="+mn-cs"/>
              </a:rPr>
              <a:t> </a:t>
            </a:r>
            <a:r>
              <a:rPr lang="en-US" sz="2200" dirty="0" err="1">
                <a:cs typeface="+mn-cs"/>
              </a:rPr>
              <a:t>huomioidaan</a:t>
            </a:r>
            <a:endParaRPr lang="en-US" sz="2200" dirty="0">
              <a:cs typeface="+mn-cs"/>
            </a:endParaRPr>
          </a:p>
          <a:p>
            <a:pPr lvl="1"/>
            <a:r>
              <a:rPr lang="en-US" sz="2200" dirty="0" err="1">
                <a:cs typeface="+mn-cs"/>
              </a:rPr>
              <a:t>Häiriöiden</a:t>
            </a:r>
            <a:r>
              <a:rPr lang="en-US" sz="2200" dirty="0">
                <a:cs typeface="+mn-cs"/>
              </a:rPr>
              <a:t> </a:t>
            </a:r>
            <a:r>
              <a:rPr lang="en-US" sz="2200" dirty="0" err="1">
                <a:cs typeface="+mn-cs"/>
              </a:rPr>
              <a:t>tutkimus</a:t>
            </a:r>
            <a:r>
              <a:rPr lang="en-US" sz="2200" dirty="0">
                <a:cs typeface="+mn-cs"/>
              </a:rPr>
              <a:t>, </a:t>
            </a:r>
            <a:r>
              <a:rPr lang="en-US" sz="2200" dirty="0" err="1">
                <a:cs typeface="+mn-cs"/>
              </a:rPr>
              <a:t>hoito</a:t>
            </a:r>
            <a:r>
              <a:rPr lang="en-US" sz="2200" dirty="0">
                <a:cs typeface="+mn-cs"/>
              </a:rPr>
              <a:t> ja </a:t>
            </a:r>
            <a:r>
              <a:rPr lang="en-US" sz="2200" dirty="0" err="1">
                <a:cs typeface="+mn-cs"/>
              </a:rPr>
              <a:t>kuntoutus</a:t>
            </a:r>
            <a:r>
              <a:rPr lang="en-US" sz="2200" dirty="0">
                <a:cs typeface="+mn-cs"/>
              </a:rPr>
              <a:t> </a:t>
            </a:r>
            <a:r>
              <a:rPr lang="en-US" sz="2200" b="1" dirty="0">
                <a:cs typeface="+mn-cs"/>
              </a:rPr>
              <a:t>(</a:t>
            </a:r>
            <a:r>
              <a:rPr lang="en-US" sz="2200" b="1" dirty="0" err="1">
                <a:cs typeface="+mn-cs"/>
              </a:rPr>
              <a:t>terveydenhuolto</a:t>
            </a:r>
            <a:r>
              <a:rPr lang="en-US" sz="2200" b="1" dirty="0">
                <a:cs typeface="+mn-cs"/>
              </a:rPr>
              <a:t>)</a:t>
            </a:r>
          </a:p>
          <a:p>
            <a:pPr lvl="1"/>
            <a:r>
              <a:rPr lang="en-US" sz="2200" dirty="0" err="1">
                <a:cs typeface="+mn-cs"/>
              </a:rPr>
              <a:t>Ohjaus</a:t>
            </a:r>
            <a:r>
              <a:rPr lang="en-US" sz="2200" dirty="0">
                <a:cs typeface="+mn-cs"/>
              </a:rPr>
              <a:t> ja </a:t>
            </a:r>
            <a:r>
              <a:rPr lang="en-US" sz="2200" dirty="0" err="1">
                <a:cs typeface="+mn-cs"/>
              </a:rPr>
              <a:t>neuvonta</a:t>
            </a:r>
            <a:r>
              <a:rPr lang="en-US" sz="2200" dirty="0">
                <a:cs typeface="+mn-cs"/>
              </a:rPr>
              <a:t>, </a:t>
            </a:r>
            <a:r>
              <a:rPr lang="en-US" sz="2200" dirty="0" err="1">
                <a:cs typeface="+mn-cs"/>
              </a:rPr>
              <a:t>psyykkisen</a:t>
            </a:r>
            <a:r>
              <a:rPr lang="en-US" sz="2200" dirty="0">
                <a:cs typeface="+mn-cs"/>
              </a:rPr>
              <a:t> </a:t>
            </a:r>
            <a:r>
              <a:rPr lang="en-US" sz="2200" dirty="0" err="1">
                <a:cs typeface="+mn-cs"/>
              </a:rPr>
              <a:t>toimintakyvyn</a:t>
            </a:r>
            <a:r>
              <a:rPr lang="en-US" sz="2200" dirty="0">
                <a:cs typeface="+mn-cs"/>
              </a:rPr>
              <a:t> </a:t>
            </a:r>
            <a:r>
              <a:rPr lang="en-US" sz="2200" dirty="0" err="1">
                <a:cs typeface="+mn-cs"/>
              </a:rPr>
              <a:t>heikkenemisestä</a:t>
            </a:r>
            <a:r>
              <a:rPr lang="en-US" sz="2200" dirty="0">
                <a:cs typeface="+mn-cs"/>
              </a:rPr>
              <a:t> </a:t>
            </a:r>
            <a:r>
              <a:rPr lang="en-US" sz="2200" dirty="0" err="1">
                <a:cs typeface="+mn-cs"/>
              </a:rPr>
              <a:t>johtuvaan</a:t>
            </a:r>
            <a:r>
              <a:rPr lang="en-US" sz="2200" dirty="0">
                <a:cs typeface="+mn-cs"/>
              </a:rPr>
              <a:t> </a:t>
            </a:r>
            <a:r>
              <a:rPr lang="en-US" sz="2200" dirty="0" err="1">
                <a:cs typeface="+mn-cs"/>
              </a:rPr>
              <a:t>tuen</a:t>
            </a:r>
            <a:r>
              <a:rPr lang="en-US" sz="2200" dirty="0">
                <a:cs typeface="+mn-cs"/>
              </a:rPr>
              <a:t> </a:t>
            </a:r>
            <a:r>
              <a:rPr lang="en-US" sz="2200" dirty="0" err="1">
                <a:cs typeface="+mn-cs"/>
              </a:rPr>
              <a:t>tarpeeseen</a:t>
            </a:r>
            <a:r>
              <a:rPr lang="en-US" sz="2200" dirty="0">
                <a:cs typeface="+mn-cs"/>
              </a:rPr>
              <a:t> </a:t>
            </a:r>
            <a:r>
              <a:rPr lang="en-US" sz="2200" dirty="0" err="1">
                <a:cs typeface="+mn-cs"/>
              </a:rPr>
              <a:t>kohdennetut</a:t>
            </a:r>
            <a:r>
              <a:rPr lang="en-US" sz="2200" dirty="0">
                <a:cs typeface="+mn-cs"/>
              </a:rPr>
              <a:t> </a:t>
            </a:r>
            <a:r>
              <a:rPr lang="en-US" sz="2200" dirty="0" err="1">
                <a:cs typeface="+mn-cs"/>
              </a:rPr>
              <a:t>palvelut</a:t>
            </a:r>
            <a:r>
              <a:rPr lang="en-US" sz="2200" dirty="0">
                <a:cs typeface="+mn-cs"/>
              </a:rPr>
              <a:t>, </a:t>
            </a:r>
            <a:r>
              <a:rPr lang="en-US" sz="2200" dirty="0" err="1">
                <a:cs typeface="+mn-cs"/>
              </a:rPr>
              <a:t>päihteettömyyden</a:t>
            </a:r>
            <a:r>
              <a:rPr lang="en-US" sz="2200" dirty="0">
                <a:cs typeface="+mn-cs"/>
              </a:rPr>
              <a:t> </a:t>
            </a:r>
            <a:r>
              <a:rPr lang="en-US" sz="2200" dirty="0" err="1">
                <a:cs typeface="+mn-cs"/>
              </a:rPr>
              <a:t>tuki</a:t>
            </a:r>
            <a:r>
              <a:rPr lang="en-US" sz="2200" dirty="0">
                <a:cs typeface="+mn-cs"/>
              </a:rPr>
              <a:t>, </a:t>
            </a:r>
            <a:r>
              <a:rPr lang="en-US" sz="2200" dirty="0" err="1">
                <a:cs typeface="+mn-cs"/>
              </a:rPr>
              <a:t>päihde</a:t>
            </a:r>
            <a:r>
              <a:rPr lang="en-US" sz="2200" dirty="0">
                <a:cs typeface="+mn-cs"/>
              </a:rPr>
              <a:t>- ja </a:t>
            </a:r>
            <a:r>
              <a:rPr lang="en-US" sz="2200" dirty="0" err="1">
                <a:cs typeface="+mn-cs"/>
              </a:rPr>
              <a:t>riippuvuustyön</a:t>
            </a:r>
            <a:r>
              <a:rPr lang="en-US" sz="2200" dirty="0">
                <a:cs typeface="+mn-cs"/>
              </a:rPr>
              <a:t> </a:t>
            </a:r>
            <a:r>
              <a:rPr lang="en-US" sz="2200" dirty="0" err="1">
                <a:cs typeface="+mn-cs"/>
              </a:rPr>
              <a:t>yleiset</a:t>
            </a:r>
            <a:r>
              <a:rPr lang="en-US" sz="2200" dirty="0">
                <a:cs typeface="+mn-cs"/>
              </a:rPr>
              <a:t> ja </a:t>
            </a:r>
            <a:r>
              <a:rPr lang="en-US" sz="2200" dirty="0" err="1">
                <a:cs typeface="+mn-cs"/>
              </a:rPr>
              <a:t>erityiset</a:t>
            </a:r>
            <a:r>
              <a:rPr lang="en-US" sz="2200" dirty="0">
                <a:cs typeface="+mn-cs"/>
              </a:rPr>
              <a:t> </a:t>
            </a:r>
            <a:r>
              <a:rPr lang="en-US" sz="2200" dirty="0" err="1">
                <a:cs typeface="+mn-cs"/>
              </a:rPr>
              <a:t>palvelut</a:t>
            </a:r>
            <a:r>
              <a:rPr lang="en-US" sz="2200" dirty="0">
                <a:cs typeface="+mn-cs"/>
              </a:rPr>
              <a:t> </a:t>
            </a:r>
            <a:r>
              <a:rPr lang="en-US" sz="2200" b="1" dirty="0">
                <a:cs typeface="+mn-cs"/>
              </a:rPr>
              <a:t>(</a:t>
            </a:r>
            <a:r>
              <a:rPr lang="en-US" sz="2200" b="1" dirty="0" err="1">
                <a:cs typeface="+mn-cs"/>
              </a:rPr>
              <a:t>sosiaalihuolto</a:t>
            </a:r>
            <a:r>
              <a:rPr lang="en-US" sz="2200" b="1" dirty="0">
                <a:cs typeface="+mn-cs"/>
              </a:rPr>
              <a:t>)</a:t>
            </a:r>
          </a:p>
          <a:p>
            <a:endParaRPr lang="en-US" sz="2200" b="1" dirty="0">
              <a:cs typeface="+mn-cs"/>
            </a:endParaRPr>
          </a:p>
          <a:p>
            <a:endParaRPr lang="en-US" sz="2200" b="1" dirty="0">
              <a:cs typeface="+mn-cs"/>
            </a:endParaRP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D1C3F11A-80A4-8E00-BA32-156D368731B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87411" y="1990530"/>
            <a:ext cx="5291630" cy="4747447"/>
          </a:xfrm>
        </p:spPr>
        <p:txBody>
          <a:bodyPr>
            <a:normAutofit/>
          </a:bodyPr>
          <a:lstStyle/>
          <a:p>
            <a:r>
              <a:rPr lang="fi-FI" sz="2200" b="1" dirty="0"/>
              <a:t>Tuen ja hoidon välisen eron määrittely on tällä hetkellä vaikeaa</a:t>
            </a:r>
          </a:p>
          <a:p>
            <a:pPr lvl="1"/>
            <a:r>
              <a:rPr lang="fi-FI" sz="2200" dirty="0"/>
              <a:t>Työntekijälle tulisi olla selvää, kumpaa hän on milloinkin asiakkaalle tarjoamassa</a:t>
            </a:r>
          </a:p>
          <a:p>
            <a:pPr lvl="1"/>
            <a:r>
              <a:rPr lang="fi-FI" dirty="0"/>
              <a:t>Tällä hetkellä kirjaaminen tapahtuu pääsääntöisesti sosiaalihuollon rekisteriin. </a:t>
            </a:r>
          </a:p>
          <a:p>
            <a:r>
              <a:rPr lang="fi-FI" sz="2400" dirty="0"/>
              <a:t> </a:t>
            </a:r>
            <a:r>
              <a:rPr lang="fi-FI" sz="2400" b="1" dirty="0"/>
              <a:t>Rahoituksen ja hoitotakuun seurannan näkökulmasta on välttämätöntä, että tehty työ kirjautuu oikeaan rekisteriin</a:t>
            </a:r>
          </a:p>
        </p:txBody>
      </p:sp>
    </p:spTree>
    <p:extLst>
      <p:ext uri="{BB962C8B-B14F-4D97-AF65-F5344CB8AC3E}">
        <p14:creationId xmlns:p14="http://schemas.microsoft.com/office/powerpoint/2010/main" val="4055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902B0E3-AA26-F10F-5E80-28DB6A731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68" y="487242"/>
            <a:ext cx="10196390" cy="613182"/>
          </a:xfrm>
        </p:spPr>
        <p:txBody>
          <a:bodyPr/>
          <a:lstStyle/>
          <a:p>
            <a:r>
              <a:rPr lang="en-US" sz="4200" dirty="0" err="1">
                <a:cs typeface="+mj-cs"/>
              </a:rPr>
              <a:t>Ajankohtainen</a:t>
            </a:r>
            <a:r>
              <a:rPr lang="en-US" sz="4200" dirty="0">
                <a:cs typeface="+mj-cs"/>
              </a:rPr>
              <a:t> </a:t>
            </a:r>
            <a:r>
              <a:rPr lang="en-US" sz="4200" dirty="0" err="1">
                <a:cs typeface="+mj-cs"/>
              </a:rPr>
              <a:t>tilanne</a:t>
            </a:r>
            <a:r>
              <a:rPr lang="en-US" sz="4200" dirty="0">
                <a:cs typeface="+mj-cs"/>
              </a:rPr>
              <a:t> ja </a:t>
            </a:r>
            <a:r>
              <a:rPr lang="en-US" sz="4200" dirty="0" err="1">
                <a:cs typeface="+mj-cs"/>
              </a:rPr>
              <a:t>tarve</a:t>
            </a:r>
            <a:r>
              <a:rPr lang="en-US" sz="4200" dirty="0">
                <a:cs typeface="+mj-cs"/>
              </a:rPr>
              <a:t> </a:t>
            </a:r>
            <a:r>
              <a:rPr lang="en-US" sz="4200" dirty="0" err="1">
                <a:cs typeface="+mj-cs"/>
              </a:rPr>
              <a:t>jatkokehittämiselle</a:t>
            </a:r>
            <a:r>
              <a:rPr lang="en-US" sz="4200" dirty="0">
                <a:cs typeface="+mj-cs"/>
              </a:rPr>
              <a:t> </a:t>
            </a:r>
            <a:r>
              <a:rPr lang="en-US" sz="2200" dirty="0">
                <a:cs typeface="+mj-cs"/>
              </a:rPr>
              <a:t>(2/2)</a:t>
            </a:r>
            <a:endParaRPr lang="fi-FI" sz="2200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12314798-0D55-4970-D701-4D8BFC1D5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E38DE-4805-4D44-9515-01E7263DA904}" type="datetime1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30.8.2023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78F6465-38BD-B885-D5B5-1DC47BD5B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7B8F6-2765-465B-BF52-D1DF320C1AE3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F8A74631-349A-87AF-2F32-7B8F2225F83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11735" y="1484026"/>
            <a:ext cx="5360128" cy="4544636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fi-FI" sz="2600" b="1" dirty="0"/>
              <a:t>Suunniteltu järjestämisvastuun mukainen työnjako erikoissairaanhoidon ja hyvinvointialueen palvelujen välillä ei kaikilta osin toteudu</a:t>
            </a:r>
          </a:p>
          <a:p>
            <a:pPr lvl="1"/>
            <a:r>
              <a:rPr lang="fi-FI" sz="2600" dirty="0"/>
              <a:t>Lähetteitä palautuu merkittävä määrä</a:t>
            </a:r>
          </a:p>
          <a:p>
            <a:pPr lvl="1"/>
            <a:r>
              <a:rPr lang="fi-FI" sz="2600" dirty="0"/>
              <a:t>Lähetteiden palautumisen jälkeistä tilannetta on mahdoton seurata (lähettäviä tahoja useita) ja varmistaa, ettei yksikään lapsi/nuori putoa palvelujen väliin</a:t>
            </a:r>
          </a:p>
          <a:p>
            <a:r>
              <a:rPr lang="fi-FI" sz="2600" b="1" dirty="0">
                <a:cs typeface="Poppins ExtraLight"/>
              </a:rPr>
              <a:t>Perustason palvelujen rakenteet eivät ole tällä hetkellä riittävät </a:t>
            </a:r>
            <a:r>
              <a:rPr lang="fi-FI" sz="2600" dirty="0">
                <a:cs typeface="Poppins ExtraLight"/>
              </a:rPr>
              <a:t>keskivaikeiden mielenterveydenhäiriöiden hoitoon tai pitkäkestoista tukea edellyttävien (esim. kehityksellisten erityisvaikeuksien) häiriöiden seurantaan </a:t>
            </a:r>
            <a:endParaRPr lang="fi-FI" sz="2600" dirty="0"/>
          </a:p>
          <a:p>
            <a:endParaRPr lang="fi-FI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25EB0FA8-F8E4-6308-FEF6-65491ACEBB5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70199" y="1484026"/>
            <a:ext cx="5597080" cy="5138847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r>
              <a:rPr lang="fi-FI" sz="4000" b="1" dirty="0" err="1">
                <a:cs typeface="Poppins ExtraLight"/>
              </a:rPr>
              <a:t>Nepsy</a:t>
            </a:r>
            <a:r>
              <a:rPr lang="fi-FI" sz="4000" b="1" dirty="0">
                <a:cs typeface="Poppins ExtraLight"/>
              </a:rPr>
              <a:t>-palveluketjun kehittäminen Käypä hoito -suosituksen mukaiseksi alkanut </a:t>
            </a:r>
            <a:r>
              <a:rPr lang="fi-FI" sz="4000" dirty="0">
                <a:cs typeface="Poppins ExtraLight"/>
              </a:rPr>
              <a:t>oppilashuollossa, mutta erityisesti diagnostinen polku perustasolla ei ole vielä vakiintunut ja vaatii jatkokehittämistä</a:t>
            </a:r>
          </a:p>
          <a:p>
            <a:pPr lvl="1"/>
            <a:r>
              <a:rPr lang="fi-FI" sz="4000" dirty="0"/>
              <a:t>Yhteistyön kehittämistä tarvitaan jatkossa myös muihin sosiaalipalveluihin, esim. perhesosiaalityö</a:t>
            </a:r>
          </a:p>
          <a:p>
            <a:pPr marL="457200" lvl="1" indent="0">
              <a:buNone/>
            </a:pPr>
            <a:endParaRPr lang="fi-FI" sz="4000" dirty="0"/>
          </a:p>
          <a:p>
            <a:r>
              <a:rPr lang="fi-FI" sz="4000" dirty="0">
                <a:cs typeface="Poppins ExtraLight"/>
              </a:rPr>
              <a:t>Tällä hetkellä palvelu tuotetaan erikoissairaanhoidon ikärajoja noudattaen kahdesta eri yksiköstä (alle kouluikäiset – 12 v ja 13v – 21 v) – </a:t>
            </a:r>
            <a:r>
              <a:rPr lang="fi-FI" sz="4000" b="1" dirty="0">
                <a:cs typeface="Poppins ExtraLight"/>
              </a:rPr>
              <a:t>palvelun siirtyessä palvelusta/yksiköstä toiseen tapahtuu palvelun/hoidon katkoksia</a:t>
            </a:r>
            <a:endParaRPr lang="fi-FI" sz="4000" b="1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6279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78D63EB-A85C-9778-443C-8DEB9906F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811" y="235126"/>
            <a:ext cx="9841931" cy="613182"/>
          </a:xfrm>
        </p:spPr>
        <p:txBody>
          <a:bodyPr/>
          <a:lstStyle/>
          <a:p>
            <a:r>
              <a:rPr lang="fi-FI" dirty="0"/>
              <a:t>Miten olemme lähteneet liikkeelle?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B477E5A9-BB95-72A2-B0EE-0F021C310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76DBD-9ABD-401A-ACC4-8E3C979D470F}" type="datetime1">
              <a:rPr lang="fi-FI" smtClean="0"/>
              <a:pPr/>
              <a:t>30.8.2023</a:t>
            </a:fld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6B91CCD4-AE82-948C-3165-0A11DB143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pPr/>
              <a:t>5</a:t>
            </a:fld>
            <a:endParaRPr lang="fi-FI"/>
          </a:p>
        </p:txBody>
      </p:sp>
      <p:sp>
        <p:nvSpPr>
          <p:cNvPr id="6" name="Suorakulmio: Pyöristetyt kulmat 5">
            <a:extLst>
              <a:ext uri="{FF2B5EF4-FFF2-40B4-BE49-F238E27FC236}">
                <a16:creationId xmlns:a16="http://schemas.microsoft.com/office/drawing/2014/main" id="{2F419A37-E083-693C-3FB7-750CA6914FD1}"/>
              </a:ext>
            </a:extLst>
          </p:cNvPr>
          <p:cNvSpPr/>
          <p:nvPr/>
        </p:nvSpPr>
        <p:spPr>
          <a:xfrm>
            <a:off x="523783" y="1756391"/>
            <a:ext cx="5033638" cy="4287914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accent5"/>
                </a:solidFill>
              </a:rPr>
              <a:t>Palveluketjujen </a:t>
            </a:r>
          </a:p>
          <a:p>
            <a:pPr algn="ctr"/>
            <a:r>
              <a:rPr lang="fi-FI" sz="2000" b="1" dirty="0">
                <a:solidFill>
                  <a:schemeClr val="accent5"/>
                </a:solidFill>
              </a:rPr>
              <a:t>kehittäminen ja kuvaaminen (</a:t>
            </a:r>
            <a:r>
              <a:rPr lang="fi-FI" sz="2000" b="1" dirty="0" err="1">
                <a:solidFill>
                  <a:schemeClr val="accent5"/>
                </a:solidFill>
              </a:rPr>
              <a:t>Nepsy</a:t>
            </a:r>
            <a:r>
              <a:rPr lang="fi-FI" sz="2000" b="1" dirty="0">
                <a:solidFill>
                  <a:schemeClr val="accent5"/>
                </a:solidFill>
              </a:rPr>
              <a:t>, masennus/ahdistus/pelko, päihde/riippuvuus)</a:t>
            </a:r>
          </a:p>
          <a:p>
            <a:pPr algn="ctr"/>
            <a:endParaRPr lang="fi-FI" b="1" dirty="0">
              <a:solidFill>
                <a:schemeClr val="accent5"/>
              </a:solidFill>
            </a:endParaRPr>
          </a:p>
          <a:p>
            <a:pPr marL="285750" indent="-285750">
              <a:buFontTx/>
              <a:buChar char="-"/>
            </a:pPr>
            <a:r>
              <a:rPr lang="fi-FI" dirty="0"/>
              <a:t>Millaista palvelua tarjoamme missäkin rakenteessa lapselle ja nuorelle?</a:t>
            </a:r>
          </a:p>
          <a:p>
            <a:pPr marL="285750" indent="-285750">
              <a:buFontTx/>
              <a:buChar char="-"/>
            </a:pPr>
            <a:r>
              <a:rPr lang="fi-FI" dirty="0"/>
              <a:t>Mitkä toiminnot  tarjoavat vanhemmille tukea? </a:t>
            </a:r>
          </a:p>
          <a:p>
            <a:pPr marL="285750" indent="-285750">
              <a:buFontTx/>
              <a:buChar char="-"/>
            </a:pPr>
            <a:r>
              <a:rPr lang="fi-FI" dirty="0"/>
              <a:t>Kuinka laajasti käytämme valtakunnallisia ohjatun omahoidon palveluja?</a:t>
            </a:r>
          </a:p>
          <a:p>
            <a:pPr marL="285750" indent="-285750">
              <a:buFontTx/>
              <a:buChar char="-"/>
            </a:pPr>
            <a:r>
              <a:rPr lang="fi-FI" dirty="0"/>
              <a:t>Millaisia ryhmämuotoisia palveluja järjestämme?</a:t>
            </a:r>
          </a:p>
          <a:p>
            <a:pPr marL="285750" indent="-285750">
              <a:buFontTx/>
              <a:buChar char="-"/>
            </a:pPr>
            <a:r>
              <a:rPr lang="fi-FI" dirty="0"/>
              <a:t>Miten järjestöjen palvelut liittyvät hyvinvointialueen palvelupolkuihin?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648AA11F-D060-7FFE-C889-167271DF2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3852" y="1819228"/>
            <a:ext cx="5226405" cy="4225077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indent="0" algn="ctr">
              <a:buNone/>
            </a:pPr>
            <a:r>
              <a:rPr lang="fi-FI" sz="2000" b="1" dirty="0">
                <a:solidFill>
                  <a:schemeClr val="tx1"/>
                </a:solidFill>
              </a:rPr>
              <a:t>Rakenteiden kehittäminen</a:t>
            </a:r>
          </a:p>
          <a:p>
            <a:pPr marL="0" indent="0" algn="ctr">
              <a:buNone/>
            </a:pPr>
            <a:endParaRPr lang="fi-FI" sz="1800" b="1" dirty="0">
              <a:solidFill>
                <a:schemeClr val="accent3"/>
              </a:solidFill>
            </a:endParaRPr>
          </a:p>
          <a:p>
            <a:pPr>
              <a:buFontTx/>
              <a:buChar char="-"/>
            </a:pPr>
            <a:r>
              <a:rPr lang="fi-FI" sz="1800" dirty="0">
                <a:solidFill>
                  <a:schemeClr val="bg1"/>
                </a:solidFill>
              </a:rPr>
              <a:t>Millainen rakenne varmistaa, että järjestämme palvelut lain osoittamalla tavalla?</a:t>
            </a:r>
          </a:p>
          <a:p>
            <a:pPr>
              <a:buFontTx/>
              <a:buChar char="-"/>
            </a:pPr>
            <a:r>
              <a:rPr lang="fi-FI" sz="1800" dirty="0">
                <a:solidFill>
                  <a:schemeClr val="bg1"/>
                </a:solidFill>
              </a:rPr>
              <a:t>Miten varmistamme sen, että emme tee päällekkäistä työtä,  mutta tuotamme palvelut yhteensovittavasti?</a:t>
            </a:r>
          </a:p>
          <a:p>
            <a:pPr>
              <a:buFontTx/>
              <a:buChar char="-"/>
            </a:pPr>
            <a:r>
              <a:rPr lang="fi-FI" sz="1800" dirty="0">
                <a:solidFill>
                  <a:schemeClr val="bg1"/>
                </a:solidFill>
              </a:rPr>
              <a:t>Millaiset ovat riittävät resurssit toteuttamaan mielenterveyttä tukevaa palvelua ja varmistamaan hoidon toteutumisen?</a:t>
            </a:r>
          </a:p>
          <a:p>
            <a:pPr>
              <a:buFontTx/>
              <a:buChar char="-"/>
            </a:pPr>
            <a:endParaRPr lang="fi-FI" sz="1800" dirty="0">
              <a:solidFill>
                <a:schemeClr val="bg1"/>
              </a:solidFill>
            </a:endParaRPr>
          </a:p>
        </p:txBody>
      </p:sp>
      <p:sp>
        <p:nvSpPr>
          <p:cNvPr id="8" name="Suorakulmio: Pyöristetyt kulmat 7">
            <a:extLst>
              <a:ext uri="{FF2B5EF4-FFF2-40B4-BE49-F238E27FC236}">
                <a16:creationId xmlns:a16="http://schemas.microsoft.com/office/drawing/2014/main" id="{8ABD7E11-49BD-9243-9AC7-BC499EEC6216}"/>
              </a:ext>
            </a:extLst>
          </p:cNvPr>
          <p:cNvSpPr/>
          <p:nvPr/>
        </p:nvSpPr>
        <p:spPr>
          <a:xfrm>
            <a:off x="523783" y="848308"/>
            <a:ext cx="10446474" cy="76742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Tarve kehittää alle kouluikäisten SEKÄ peruskouluikäisten palveluketjuja ja palvelurakenteita saman aikaisesti.</a:t>
            </a:r>
          </a:p>
          <a:p>
            <a:pPr algn="ctr"/>
            <a:endParaRPr lang="fi-FI" dirty="0"/>
          </a:p>
        </p:txBody>
      </p:sp>
      <p:sp>
        <p:nvSpPr>
          <p:cNvPr id="9" name="Suorakulmio: Pyöristetyt kulmat 8">
            <a:extLst>
              <a:ext uri="{FF2B5EF4-FFF2-40B4-BE49-F238E27FC236}">
                <a16:creationId xmlns:a16="http://schemas.microsoft.com/office/drawing/2014/main" id="{124FACF0-DCBA-73E9-D2D4-B73ACF4A5F17}"/>
              </a:ext>
            </a:extLst>
          </p:cNvPr>
          <p:cNvSpPr/>
          <p:nvPr/>
        </p:nvSpPr>
        <p:spPr>
          <a:xfrm>
            <a:off x="4272400" y="6044305"/>
            <a:ext cx="7928478" cy="67609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18-21 vuotiaiden nuorten palveluiden kehittäminen samanaikaisesti </a:t>
            </a:r>
          </a:p>
          <a:p>
            <a:pPr algn="ctr"/>
            <a:r>
              <a:rPr lang="fi-FI" dirty="0"/>
              <a:t>yhdessä aikuisten palveluiden kanssa</a:t>
            </a:r>
          </a:p>
        </p:txBody>
      </p:sp>
    </p:spTree>
    <p:extLst>
      <p:ext uri="{BB962C8B-B14F-4D97-AF65-F5344CB8AC3E}">
        <p14:creationId xmlns:p14="http://schemas.microsoft.com/office/powerpoint/2010/main" val="118474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BE6A5BE1-C31F-1545-3583-9FC974297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7B8F6-2765-465B-BF52-D1DF320C1AE3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4F686495-3ABC-A0C2-A96E-D1E2BED3A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819" y="730422"/>
            <a:ext cx="10384319" cy="1019331"/>
          </a:xfrm>
        </p:spPr>
        <p:txBody>
          <a:bodyPr/>
          <a:lstStyle/>
          <a:p>
            <a:pPr algn="ctr"/>
            <a:r>
              <a:rPr lang="fi-FI" sz="3200" dirty="0"/>
              <a:t>Palveluketjujen ja -polkujen jäsentäminen ja kuvaaminen auttaa tarjoamaan asiakkaan tilanteeseen sopivan,            oikea-aikaisen sekä vaikuttavan palvelun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942C9E9B-9B42-02CD-98CB-7CCAE6029E52}"/>
              </a:ext>
            </a:extLst>
          </p:cNvPr>
          <p:cNvSpPr/>
          <p:nvPr/>
        </p:nvSpPr>
        <p:spPr>
          <a:xfrm>
            <a:off x="673980" y="2353455"/>
            <a:ext cx="10384319" cy="37162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Palveluketju 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palvelukokonaisuus, joka muodostuu tietylle asiakasryhmälle tarkoitetuista perättäisistä tai osin yhtäaikaisesti toteutuvista palveluista. Palveluketjujen keskiössä on asiakkaan prosessi, jonka mukaisesti kuvataan terveydenhuollon, sosiaalipalveluiden ja muiden toimijoiden työnjako ja yhteistyö.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2000" dirty="0">
              <a:solidFill>
                <a:prstClr val="white"/>
              </a:solidFill>
              <a:latin typeface="Calibri" panose="020F0502020204030204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Palvelupolku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asiakkaan palvelutarpeeseen perustuva suunnitelmallinen kokonaisuus, joka toteutuu yksilöllisesti ja etenee vaiheittain. Palvelupolku koostuu useista eri palveluista tai palveluprosesseista. Palvelupolku tarkoittaa asiakkaan ja palvelun tuottajan välisten kohtaamisten eli palvelutapahtumien joukkoa.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Päivämäärän paikkamerkki 1">
            <a:extLst>
              <a:ext uri="{FF2B5EF4-FFF2-40B4-BE49-F238E27FC236}">
                <a16:creationId xmlns:a16="http://schemas.microsoft.com/office/drawing/2014/main" id="{10E75D73-D4BE-73AF-A569-BA4D9A0557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83495" y="6257748"/>
            <a:ext cx="1074804" cy="365125"/>
          </a:xfrm>
        </p:spPr>
        <p:txBody>
          <a:bodyPr/>
          <a:lstStyle/>
          <a:p>
            <a:fld id="{7C46CF40-C63D-4563-8757-6DC4E6BF2D21}" type="datetime1">
              <a:rPr lang="fi-FI" smtClean="0"/>
              <a:pPr/>
              <a:t>30.8.2023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5088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6EDD560D-11E8-70D2-6BA4-B0E571850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pPr/>
              <a:t>7</a:t>
            </a:fld>
            <a:endParaRPr lang="fi-FI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D949AD62-B058-C381-3270-60AE6CF24588}"/>
              </a:ext>
            </a:extLst>
          </p:cNvPr>
          <p:cNvSpPr/>
          <p:nvPr/>
        </p:nvSpPr>
        <p:spPr>
          <a:xfrm>
            <a:off x="893374" y="1521072"/>
            <a:ext cx="2333297" cy="38888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Alkuvaihe</a:t>
            </a:r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6B249F94-B595-6BE9-511C-FAAC7A6C7B25}"/>
              </a:ext>
            </a:extLst>
          </p:cNvPr>
          <p:cNvSpPr/>
          <p:nvPr/>
        </p:nvSpPr>
        <p:spPr>
          <a:xfrm>
            <a:off x="3348249" y="1546076"/>
            <a:ext cx="2333297" cy="388883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Työskentely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220D00B7-48BF-434F-FB3E-3CF55957E6AC}"/>
              </a:ext>
            </a:extLst>
          </p:cNvPr>
          <p:cNvSpPr/>
          <p:nvPr/>
        </p:nvSpPr>
        <p:spPr>
          <a:xfrm>
            <a:off x="5803125" y="1580029"/>
            <a:ext cx="2388753" cy="35706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Seuranta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5B9BAAF5-CEB7-C198-F423-12E35CD7AD80}"/>
              </a:ext>
            </a:extLst>
          </p:cNvPr>
          <p:cNvSpPr/>
          <p:nvPr/>
        </p:nvSpPr>
        <p:spPr>
          <a:xfrm>
            <a:off x="8257997" y="1556153"/>
            <a:ext cx="2333297" cy="38888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Päätösvaihe</a:t>
            </a:r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4E7E7187-5AD0-0FDC-218D-A49A104F940B}"/>
              </a:ext>
            </a:extLst>
          </p:cNvPr>
          <p:cNvSpPr/>
          <p:nvPr/>
        </p:nvSpPr>
        <p:spPr>
          <a:xfrm>
            <a:off x="893373" y="2061694"/>
            <a:ext cx="2333297" cy="3216277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Palvelutuotteet: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Tuen tarpeen arviointi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Konsultaatio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Monialainen konsultaatioryhmä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2F534E6A-854C-5B80-89BC-270D1B6C468C}"/>
              </a:ext>
            </a:extLst>
          </p:cNvPr>
          <p:cNvSpPr/>
          <p:nvPr/>
        </p:nvSpPr>
        <p:spPr>
          <a:xfrm>
            <a:off x="889049" y="5336928"/>
            <a:ext cx="2333297" cy="69368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Menetelmät / työmuodot</a:t>
            </a:r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3B477FCA-D92C-EFF3-4ACB-B31A8FD9DFB6}"/>
              </a:ext>
            </a:extLst>
          </p:cNvPr>
          <p:cNvSpPr/>
          <p:nvPr/>
        </p:nvSpPr>
        <p:spPr>
          <a:xfrm>
            <a:off x="882433" y="6090133"/>
            <a:ext cx="2333297" cy="69368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Työohjeet (</a:t>
            </a:r>
            <a:r>
              <a:rPr kumimoji="0" lang="fi-FI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hyva</a:t>
            </a: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intra)</a:t>
            </a:r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2841B227-8C3F-5B5C-A7C1-FC1ED29C03C6}"/>
              </a:ext>
            </a:extLst>
          </p:cNvPr>
          <p:cNvSpPr/>
          <p:nvPr/>
        </p:nvSpPr>
        <p:spPr>
          <a:xfrm>
            <a:off x="3348245" y="2080369"/>
            <a:ext cx="2333297" cy="3197602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Palvelutuotteet: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Ohjaus ja arviointijakso</a:t>
            </a:r>
          </a:p>
          <a:p>
            <a:pPr marL="87313" marR="0" lvl="0" indent="-87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Monialainen arvio ja ohjausjakso</a:t>
            </a:r>
          </a:p>
          <a:p>
            <a:pPr marL="8731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Hoito, ohjaus,  kuntoutus tai palvelujakso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Ryhmämuotoinen hoito,   ohjaus, kuntoutus tai palvelu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Suorakulmio 15">
            <a:extLst>
              <a:ext uri="{FF2B5EF4-FFF2-40B4-BE49-F238E27FC236}">
                <a16:creationId xmlns:a16="http://schemas.microsoft.com/office/drawing/2014/main" id="{EAB377B2-5A60-8391-2996-74FA45E343F8}"/>
              </a:ext>
            </a:extLst>
          </p:cNvPr>
          <p:cNvSpPr/>
          <p:nvPr/>
        </p:nvSpPr>
        <p:spPr>
          <a:xfrm>
            <a:off x="5803125" y="2080369"/>
            <a:ext cx="2388753" cy="319760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Palvelutuotteet: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Seuranta ja ohjaus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Suorakulmio 16">
            <a:extLst>
              <a:ext uri="{FF2B5EF4-FFF2-40B4-BE49-F238E27FC236}">
                <a16:creationId xmlns:a16="http://schemas.microsoft.com/office/drawing/2014/main" id="{45D7A912-2DDD-E737-60E2-F9F0D893BD5D}"/>
              </a:ext>
            </a:extLst>
          </p:cNvPr>
          <p:cNvSpPr/>
          <p:nvPr/>
        </p:nvSpPr>
        <p:spPr>
          <a:xfrm>
            <a:off x="8257997" y="2061694"/>
            <a:ext cx="2333297" cy="319760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Palvelutuotteet: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Hoidon ja palvelun päättyminen (</a:t>
            </a:r>
            <a:r>
              <a:rPr kumimoji="0" lang="fi-FI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</a:t>
            </a: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jatkosuunnitelma)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Suorakulmio 17">
            <a:extLst>
              <a:ext uri="{FF2B5EF4-FFF2-40B4-BE49-F238E27FC236}">
                <a16:creationId xmlns:a16="http://schemas.microsoft.com/office/drawing/2014/main" id="{AF17F9AD-0FAB-7ED4-C77E-06A7D6412AB3}"/>
              </a:ext>
            </a:extLst>
          </p:cNvPr>
          <p:cNvSpPr/>
          <p:nvPr/>
        </p:nvSpPr>
        <p:spPr>
          <a:xfrm>
            <a:off x="3341730" y="5337264"/>
            <a:ext cx="2333297" cy="693683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Menetelmät / työmuodot</a:t>
            </a:r>
          </a:p>
        </p:txBody>
      </p:sp>
      <p:sp>
        <p:nvSpPr>
          <p:cNvPr id="19" name="Suorakulmio 18">
            <a:extLst>
              <a:ext uri="{FF2B5EF4-FFF2-40B4-BE49-F238E27FC236}">
                <a16:creationId xmlns:a16="http://schemas.microsoft.com/office/drawing/2014/main" id="{B41C7B58-FF44-B9E8-345D-2B62DA8376A1}"/>
              </a:ext>
            </a:extLst>
          </p:cNvPr>
          <p:cNvSpPr/>
          <p:nvPr/>
        </p:nvSpPr>
        <p:spPr>
          <a:xfrm>
            <a:off x="5794411" y="5343456"/>
            <a:ext cx="2397467" cy="69368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Menetelmät / työmuodot</a:t>
            </a:r>
          </a:p>
        </p:txBody>
      </p:sp>
      <p:sp>
        <p:nvSpPr>
          <p:cNvPr id="20" name="Suorakulmio 19">
            <a:extLst>
              <a:ext uri="{FF2B5EF4-FFF2-40B4-BE49-F238E27FC236}">
                <a16:creationId xmlns:a16="http://schemas.microsoft.com/office/drawing/2014/main" id="{0984B0D2-AEF5-F44A-C0D7-BDB14623A3BF}"/>
              </a:ext>
            </a:extLst>
          </p:cNvPr>
          <p:cNvSpPr/>
          <p:nvPr/>
        </p:nvSpPr>
        <p:spPr>
          <a:xfrm>
            <a:off x="8251648" y="5336929"/>
            <a:ext cx="2333297" cy="7002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Menetelmät / työmuodot</a:t>
            </a:r>
          </a:p>
        </p:txBody>
      </p:sp>
      <p:sp>
        <p:nvSpPr>
          <p:cNvPr id="21" name="Suorakulmio 20">
            <a:extLst>
              <a:ext uri="{FF2B5EF4-FFF2-40B4-BE49-F238E27FC236}">
                <a16:creationId xmlns:a16="http://schemas.microsoft.com/office/drawing/2014/main" id="{8B7BFB02-75AE-CBA5-A4CB-BA7B34C789B9}"/>
              </a:ext>
            </a:extLst>
          </p:cNvPr>
          <p:cNvSpPr/>
          <p:nvPr/>
        </p:nvSpPr>
        <p:spPr>
          <a:xfrm>
            <a:off x="3361193" y="6076745"/>
            <a:ext cx="2333297" cy="693683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Työohjeet (</a:t>
            </a:r>
            <a:r>
              <a:rPr kumimoji="0" lang="fi-FI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hyva</a:t>
            </a: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intra)</a:t>
            </a:r>
          </a:p>
        </p:txBody>
      </p:sp>
      <p:sp>
        <p:nvSpPr>
          <p:cNvPr id="22" name="Suorakulmio 21">
            <a:extLst>
              <a:ext uri="{FF2B5EF4-FFF2-40B4-BE49-F238E27FC236}">
                <a16:creationId xmlns:a16="http://schemas.microsoft.com/office/drawing/2014/main" id="{DE0815D1-1118-C836-F836-FB438B99626B}"/>
              </a:ext>
            </a:extLst>
          </p:cNvPr>
          <p:cNvSpPr/>
          <p:nvPr/>
        </p:nvSpPr>
        <p:spPr>
          <a:xfrm>
            <a:off x="5798810" y="6090134"/>
            <a:ext cx="2393068" cy="66745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Työohjeet (</a:t>
            </a:r>
            <a:r>
              <a:rPr kumimoji="0" lang="fi-FI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hyva</a:t>
            </a: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intra)</a:t>
            </a:r>
          </a:p>
        </p:txBody>
      </p:sp>
      <p:sp>
        <p:nvSpPr>
          <p:cNvPr id="23" name="Suorakulmio 22">
            <a:extLst>
              <a:ext uri="{FF2B5EF4-FFF2-40B4-BE49-F238E27FC236}">
                <a16:creationId xmlns:a16="http://schemas.microsoft.com/office/drawing/2014/main" id="{2848320B-50FB-D071-9B53-E53D61FB5784}"/>
              </a:ext>
            </a:extLst>
          </p:cNvPr>
          <p:cNvSpPr/>
          <p:nvPr/>
        </p:nvSpPr>
        <p:spPr>
          <a:xfrm>
            <a:off x="8273540" y="6094226"/>
            <a:ext cx="2333297" cy="69368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Työohjeet (</a:t>
            </a:r>
            <a:r>
              <a:rPr kumimoji="0" lang="fi-FI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hyva</a:t>
            </a: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intra)</a:t>
            </a:r>
          </a:p>
        </p:txBody>
      </p:sp>
      <p:sp>
        <p:nvSpPr>
          <p:cNvPr id="24" name="Suorakulmio 23">
            <a:extLst>
              <a:ext uri="{FF2B5EF4-FFF2-40B4-BE49-F238E27FC236}">
                <a16:creationId xmlns:a16="http://schemas.microsoft.com/office/drawing/2014/main" id="{0B30A5A9-FAF5-B861-F293-A75153D487AD}"/>
              </a:ext>
            </a:extLst>
          </p:cNvPr>
          <p:cNvSpPr/>
          <p:nvPr/>
        </p:nvSpPr>
        <p:spPr>
          <a:xfrm>
            <a:off x="460326" y="1521072"/>
            <a:ext cx="422107" cy="5262744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OMAH</a:t>
            </a:r>
            <a:b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  <a:b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b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b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fi-F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</a:p>
        </p:txBody>
      </p:sp>
      <p:sp>
        <p:nvSpPr>
          <p:cNvPr id="25" name="Otsikko 1">
            <a:extLst>
              <a:ext uri="{FF2B5EF4-FFF2-40B4-BE49-F238E27FC236}">
                <a16:creationId xmlns:a16="http://schemas.microsoft.com/office/drawing/2014/main" id="{ACCD0D7A-53E1-696D-5014-6196EEC2B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9538"/>
            <a:ext cx="11200075" cy="613182"/>
          </a:xfrm>
        </p:spPr>
        <p:txBody>
          <a:bodyPr/>
          <a:lstStyle/>
          <a:p>
            <a:r>
              <a:rPr lang="fi-FI" dirty="0"/>
              <a:t>Palveluketjun/polun jäsennys on käynnissä </a:t>
            </a:r>
          </a:p>
        </p:txBody>
      </p:sp>
    </p:spTree>
    <p:extLst>
      <p:ext uri="{BB962C8B-B14F-4D97-AF65-F5344CB8AC3E}">
        <p14:creationId xmlns:p14="http://schemas.microsoft.com/office/powerpoint/2010/main" val="2664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86B3F0B8-D075-8D45-63BF-F956647D1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CF40-C63D-4563-8757-6DC4E6BF2D21}" type="datetime1">
              <a:rPr lang="fi-FI" smtClean="0"/>
              <a:pPr/>
              <a:t>30.8.2023</a:t>
            </a:fld>
            <a:endParaRPr lang="fi-FI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84D38A27-0FED-BAC8-D18C-DB547952F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B8F6-2765-465B-BF52-D1DF320C1AE3}" type="slidenum">
              <a:rPr lang="fi-FI" smtClean="0"/>
              <a:pPr/>
              <a:t>8</a:t>
            </a:fld>
            <a:endParaRPr lang="fi-FI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90CCBE52-5B64-62E7-D774-1838F11BF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766" y="382948"/>
            <a:ext cx="9915131" cy="919773"/>
          </a:xfrm>
        </p:spPr>
        <p:txBody>
          <a:bodyPr/>
          <a:lstStyle/>
          <a:p>
            <a:pPr algn="ctr"/>
            <a:r>
              <a:rPr lang="fi-FI" sz="3600" dirty="0"/>
              <a:t>Mielenterveys-,päihde- ja riippuvuuspalvelujen rakenteen jäsentäminen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17F6470C-B8E5-9C60-7707-DBEAEE80080C}"/>
              </a:ext>
            </a:extLst>
          </p:cNvPr>
          <p:cNvSpPr/>
          <p:nvPr/>
        </p:nvSpPr>
        <p:spPr>
          <a:xfrm>
            <a:off x="376021" y="4993972"/>
            <a:ext cx="11500669" cy="10993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/>
              <a:t>Perustason palvelut</a:t>
            </a:r>
          </a:p>
          <a:p>
            <a:pPr algn="ctr"/>
            <a:r>
              <a:rPr lang="fi-FI"/>
              <a:t>- Yhdessä sovitut seulovat menetelmät, omahoito-ohjelmat, </a:t>
            </a:r>
            <a:r>
              <a:rPr lang="fi-FI" err="1"/>
              <a:t>psykoedukaatiovideot</a:t>
            </a:r>
            <a:r>
              <a:rPr lang="fi-FI"/>
              <a:t>, vanhempien etäryhmät yms. </a:t>
            </a:r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30138AA4-AEED-37A0-44B8-241E0A9B852D}"/>
              </a:ext>
            </a:extLst>
          </p:cNvPr>
          <p:cNvSpPr/>
          <p:nvPr/>
        </p:nvSpPr>
        <p:spPr>
          <a:xfrm>
            <a:off x="1434705" y="3844180"/>
            <a:ext cx="9086192" cy="122552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/>
              <a:t>Perustason kohdennetut palvelut </a:t>
            </a:r>
          </a:p>
          <a:p>
            <a:pPr marL="285750" indent="-285750" algn="ctr">
              <a:buFontTx/>
              <a:buChar char="-"/>
            </a:pPr>
            <a:r>
              <a:rPr lang="fi-FI"/>
              <a:t>Ihmeelliset vuodet ryhmä, yksilö- ja perhetyöskentely, </a:t>
            </a:r>
          </a:p>
          <a:p>
            <a:pPr algn="ctr"/>
            <a:r>
              <a:rPr lang="fi-FI"/>
              <a:t>vanhempien ohjausta, kotiin vietäviä valmennuksia yms.</a:t>
            </a:r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A268139F-F2D6-DA2D-E038-3F3C5504E188}"/>
              </a:ext>
            </a:extLst>
          </p:cNvPr>
          <p:cNvSpPr/>
          <p:nvPr/>
        </p:nvSpPr>
        <p:spPr>
          <a:xfrm>
            <a:off x="2146695" y="2669135"/>
            <a:ext cx="7641020" cy="125077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/>
              <a:t>Perustason erityistaso</a:t>
            </a:r>
          </a:p>
          <a:p>
            <a:pPr algn="ctr"/>
            <a:r>
              <a:rPr lang="fi-FI" dirty="0"/>
              <a:t>- Keskivaikeiden mielenterveyshäiriöiden hoito, diagnoosia vaativat hoidot kuten laku-kuntoutus tai strategia-ryhmä-  </a:t>
            </a:r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67A11B8C-EC48-D84E-CC1F-086A83A4071E}"/>
              </a:ext>
            </a:extLst>
          </p:cNvPr>
          <p:cNvSpPr/>
          <p:nvPr/>
        </p:nvSpPr>
        <p:spPr>
          <a:xfrm>
            <a:off x="3608263" y="1866095"/>
            <a:ext cx="4975474" cy="851338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/>
              <a:t>Erityispalveluiden taso</a:t>
            </a:r>
          </a:p>
          <a:p>
            <a:pPr algn="ctr"/>
            <a:r>
              <a:rPr lang="fi-FI" b="1"/>
              <a:t>- Erikoissairaanhoito, vaativa lääkinnällinen kuntoutus </a:t>
            </a:r>
          </a:p>
        </p:txBody>
      </p:sp>
      <p:sp>
        <p:nvSpPr>
          <p:cNvPr id="5" name="Pilvi 4">
            <a:extLst>
              <a:ext uri="{FF2B5EF4-FFF2-40B4-BE49-F238E27FC236}">
                <a16:creationId xmlns:a16="http://schemas.microsoft.com/office/drawing/2014/main" id="{DB1CE4F3-CA36-BE63-34D8-1C8F24156DC6}"/>
              </a:ext>
            </a:extLst>
          </p:cNvPr>
          <p:cNvSpPr/>
          <p:nvPr/>
        </p:nvSpPr>
        <p:spPr>
          <a:xfrm>
            <a:off x="9983495" y="2446725"/>
            <a:ext cx="1977277" cy="1983874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Voidaan toteuttaa ostona tai omana palveluna</a:t>
            </a:r>
          </a:p>
        </p:txBody>
      </p:sp>
    </p:spTree>
    <p:extLst>
      <p:ext uri="{BB962C8B-B14F-4D97-AF65-F5344CB8AC3E}">
        <p14:creationId xmlns:p14="http://schemas.microsoft.com/office/powerpoint/2010/main" val="126816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F59C5B12-FE16-4365-F617-5A39BB90B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46CF40-C63D-4563-8757-6DC4E6BF2D21}" type="datetime1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30.8.2023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A005DD42-42D0-A613-0545-07AC51979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C7B8F6-2765-465B-BF52-D1DF320C1AE3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8C1433ED-C31F-AED5-D7DB-03C766102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56" y="235126"/>
            <a:ext cx="10305443" cy="613182"/>
          </a:xfrm>
        </p:spPr>
        <p:txBody>
          <a:bodyPr/>
          <a:lstStyle/>
          <a:p>
            <a:pPr algn="ctr"/>
            <a:r>
              <a:rPr lang="fi-FI" sz="3200" dirty="0"/>
              <a:t>Lasten- ja nuorten MTPR palvelujen porrastus lainsäädännön ja järjestämisvastuun näkökulmasta</a:t>
            </a: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95060CB1-3164-70E6-214A-A0ACFF9F46B4}"/>
              </a:ext>
            </a:extLst>
          </p:cNvPr>
          <p:cNvSpPr/>
          <p:nvPr/>
        </p:nvSpPr>
        <p:spPr>
          <a:xfrm>
            <a:off x="3187484" y="1117956"/>
            <a:ext cx="2496312" cy="5024943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Sosiaalihuollon tukea antavat palvelut 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Sosiaalihuollon mielenterveyttä, päihteettömyyttä  ja vanhemmuutta</a:t>
            </a:r>
            <a:r>
              <a:rPr kumimoji="0" lang="fi-FI" sz="1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tukevat palvelut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sekä riippuvuuksia estävät palvelut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Lasten- ja nuorten päihde- ja mielenterveystyö, 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kasvatus- ja perheneuvonta, perhesosiaalityön ja lastensuojelun palvelut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Kasvatus- ja perheneuvonta SHL §26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Päihde- ja riippuvuustyö SHL §24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Mielenterveystyö SHL §25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EF4C1D09-32B1-266B-5092-EB3D7440AEB0}"/>
              </a:ext>
            </a:extLst>
          </p:cNvPr>
          <p:cNvSpPr/>
          <p:nvPr/>
        </p:nvSpPr>
        <p:spPr>
          <a:xfrm>
            <a:off x="5905577" y="1117956"/>
            <a:ext cx="2496312" cy="5024943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Terveydenhuollon keskivaikeiden mielenterveys-, päihde- ja riippuvuushäiriöiden hoito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Keskivaikeat</a:t>
            </a:r>
            <a:r>
              <a:rPr kumimoji="0" lang="fi-FI" sz="1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 </a:t>
            </a: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ja komplisoituneet mielenterveyden häiriöt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Kehitykselliset häiriöt kun perustason kuntoutus on riittämätöntä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”MTPR-palvelut”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200" dirty="0">
              <a:solidFill>
                <a:prstClr val="white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Mielenterveyslaki 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Terveydenhuoltolaki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F2054340-A134-D854-2333-E225004AC3CC}"/>
              </a:ext>
            </a:extLst>
          </p:cNvPr>
          <p:cNvSpPr/>
          <p:nvPr/>
        </p:nvSpPr>
        <p:spPr>
          <a:xfrm>
            <a:off x="8623670" y="1117956"/>
            <a:ext cx="2103120" cy="50249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Erikoissairaanhoito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Vaikeat tai pitkittyneet mielenterveyshäiriöt ja kehitykselliset häiriöt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13149EA8-856F-5F12-7EFD-43D85694F064}"/>
              </a:ext>
            </a:extLst>
          </p:cNvPr>
          <p:cNvSpPr/>
          <p:nvPr/>
        </p:nvSpPr>
        <p:spPr>
          <a:xfrm>
            <a:off x="752856" y="1117956"/>
            <a:ext cx="2212848" cy="219619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Opiskeluhuolto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Ennaltaehkäisy, varhainen tuki, lievät mielenterveyshäiriöt ja –haasteet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Esim. Ohjattu omahoito, lyhytinterventiot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Oppilas- ja opiskelijahuoltolaki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i-FI" sz="1200" b="1" dirty="0">
                <a:solidFill>
                  <a:prstClr val="white"/>
                </a:solidFill>
                <a:latin typeface="Calibri" panose="020F0502020204030204"/>
              </a:rPr>
              <a:t>T</a:t>
            </a: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erveydenhuoltolaki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3EE3A1D1-B245-D0B6-B97C-8D5AAC408128}"/>
              </a:ext>
            </a:extLst>
          </p:cNvPr>
          <p:cNvSpPr/>
          <p:nvPr/>
        </p:nvSpPr>
        <p:spPr>
          <a:xfrm>
            <a:off x="752856" y="3429000"/>
            <a:ext cx="2212848" cy="271390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Terveydenhuollon palvelut lieviin häiriöihin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Ennaltaehkäisy, varhainen tuki/hoito, lievät kehitys- ja mielenterveyshäiriöt ja –haasteet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Neuvola, kuntoutus, psykologit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1" dirty="0">
                <a:solidFill>
                  <a:prstClr val="white"/>
                </a:solidFill>
                <a:latin typeface="Calibri" panose="020F0502020204030204"/>
              </a:rPr>
              <a:t>M</a:t>
            </a:r>
            <a:r>
              <a:rPr kumimoji="0" lang="fi-FI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ielenterveyslaki</a:t>
            </a: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Terveydenhuoltolaki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69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ULsote_ja_rakenneuudistus">
  <a:themeElements>
    <a:clrScheme name="Vakesot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11F83"/>
      </a:accent1>
      <a:accent2>
        <a:srgbClr val="76CBF3"/>
      </a:accent2>
      <a:accent3>
        <a:srgbClr val="00983A"/>
      </a:accent3>
      <a:accent4>
        <a:srgbClr val="74B72B"/>
      </a:accent4>
      <a:accent5>
        <a:srgbClr val="E6007E"/>
      </a:accent5>
      <a:accent6>
        <a:srgbClr val="EA529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ULsote_ja_rakenneuudistus">
  <a:themeElements>
    <a:clrScheme name="Vakesot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11F83"/>
      </a:accent1>
      <a:accent2>
        <a:srgbClr val="76CBF3"/>
      </a:accent2>
      <a:accent3>
        <a:srgbClr val="00983A"/>
      </a:accent3>
      <a:accent4>
        <a:srgbClr val="74B72B"/>
      </a:accent4>
      <a:accent5>
        <a:srgbClr val="E6007E"/>
      </a:accent5>
      <a:accent6>
        <a:srgbClr val="EA5297"/>
      </a:accent6>
      <a:hlink>
        <a:srgbClr val="0563C1"/>
      </a:hlink>
      <a:folHlink>
        <a:srgbClr val="954F72"/>
      </a:folHlink>
    </a:clrScheme>
    <a:fontScheme name="Vakesote">
      <a:majorFont>
        <a:latin typeface="Poppins Black"/>
        <a:ea typeface=""/>
        <a:cs typeface=""/>
      </a:majorFont>
      <a:minorFont>
        <a:latin typeface="Poppins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ULsote_ja_rakenneuudistus">
  <a:themeElements>
    <a:clrScheme name="Vakesot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11F83"/>
      </a:accent1>
      <a:accent2>
        <a:srgbClr val="76CBF3"/>
      </a:accent2>
      <a:accent3>
        <a:srgbClr val="00983A"/>
      </a:accent3>
      <a:accent4>
        <a:srgbClr val="74B72B"/>
      </a:accent4>
      <a:accent5>
        <a:srgbClr val="E6007E"/>
      </a:accent5>
      <a:accent6>
        <a:srgbClr val="EA5297"/>
      </a:accent6>
      <a:hlink>
        <a:srgbClr val="0563C1"/>
      </a:hlink>
      <a:folHlink>
        <a:srgbClr val="954F72"/>
      </a:folHlink>
    </a:clrScheme>
    <a:fontScheme name="Vakesote">
      <a:majorFont>
        <a:latin typeface="Poppins Black"/>
        <a:ea typeface=""/>
        <a:cs typeface=""/>
      </a:majorFont>
      <a:minorFont>
        <a:latin typeface="Poppins Extra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ULsote_ja_rakenneuudistus">
  <a:themeElements>
    <a:clrScheme name="Vakesot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11F83"/>
      </a:accent1>
      <a:accent2>
        <a:srgbClr val="76CBF3"/>
      </a:accent2>
      <a:accent3>
        <a:srgbClr val="00983A"/>
      </a:accent3>
      <a:accent4>
        <a:srgbClr val="74B72B"/>
      </a:accent4>
      <a:accent5>
        <a:srgbClr val="E6007E"/>
      </a:accent5>
      <a:accent6>
        <a:srgbClr val="EA529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ema">
  <a:themeElements>
    <a:clrScheme name="Lusote">
      <a:dk1>
        <a:sysClr val="windowText" lastClr="000000"/>
      </a:dk1>
      <a:lt1>
        <a:sysClr val="window" lastClr="FFFFFF"/>
      </a:lt1>
      <a:dk2>
        <a:srgbClr val="63B4EC"/>
      </a:dk2>
      <a:lt2>
        <a:srgbClr val="E7E6E6"/>
      </a:lt2>
      <a:accent1>
        <a:srgbClr val="5FAE60"/>
      </a:accent1>
      <a:accent2>
        <a:srgbClr val="FF621A"/>
      </a:accent2>
      <a:accent3>
        <a:srgbClr val="FFF26E"/>
      </a:accent3>
      <a:accent4>
        <a:srgbClr val="DFEFDF"/>
      </a:accent4>
      <a:accent5>
        <a:srgbClr val="FFE0D1"/>
      </a:accent5>
      <a:accent6>
        <a:srgbClr val="E0F0FB"/>
      </a:accent6>
      <a:hlink>
        <a:srgbClr val="0563C1"/>
      </a:hlink>
      <a:folHlink>
        <a:srgbClr val="954F72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sitys1" id="{81F8E216-C106-414D-BF3D-3F0E3A0C237A}" vid="{1B1D1D06-D30F-7A4C-8A6B-DCBEBDE25EDB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ABBE99B1E61A4A9FFAECCAF5764F3E" ma:contentTypeVersion="5" ma:contentTypeDescription="Create a new document." ma:contentTypeScope="" ma:versionID="0fe4aef622a3e908e1a58fb4c91b1114">
  <xsd:schema xmlns:xsd="http://www.w3.org/2001/XMLSchema" xmlns:xs="http://www.w3.org/2001/XMLSchema" xmlns:p="http://schemas.microsoft.com/office/2006/metadata/properties" xmlns:ns2="76e2dad6-2554-4459-a60a-c0b2d516b7df" xmlns:ns3="7ad67100-be86-492d-8bf4-23e9e9235e52" targetNamespace="http://schemas.microsoft.com/office/2006/metadata/properties" ma:root="true" ma:fieldsID="2775f5c803806c8e72f8db61b9089517" ns2:_="" ns3:_="">
    <xsd:import namespace="76e2dad6-2554-4459-a60a-c0b2d516b7df"/>
    <xsd:import namespace="7ad67100-be86-492d-8bf4-23e9e9235e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e2dad6-2554-4459-a60a-c0b2d516b7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d67100-be86-492d-8bf4-23e9e9235e5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E0BFA90-CB2A-4438-88F8-D8898C36CDA6}">
  <ds:schemaRefs>
    <ds:schemaRef ds:uri="76e2dad6-2554-4459-a60a-c0b2d516b7df"/>
    <ds:schemaRef ds:uri="7ad67100-be86-492d-8bf4-23e9e9235e5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62A1980-D82B-4EFF-B6E9-BBC8661568A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F57E8FB-591A-433C-B07A-FAA49CF9C693}">
  <ds:schemaRefs>
    <ds:schemaRef ds:uri="76e2dad6-2554-4459-a60a-c0b2d516b7df"/>
    <ds:schemaRef ds:uri="7ad67100-be86-492d-8bf4-23e9e9235e5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1739</TotalTime>
  <Words>1272</Words>
  <Application>Microsoft Office PowerPoint</Application>
  <PresentationFormat>Laajakuva</PresentationFormat>
  <Paragraphs>212</Paragraphs>
  <Slides>15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5</vt:i4>
      </vt:variant>
      <vt:variant>
        <vt:lpstr>Dian otsikot</vt:lpstr>
      </vt:variant>
      <vt:variant>
        <vt:i4>15</vt:i4>
      </vt:variant>
    </vt:vector>
  </HeadingPairs>
  <TitlesOfParts>
    <vt:vector size="27" baseType="lpstr">
      <vt:lpstr>Poppins ExtraBold</vt:lpstr>
      <vt:lpstr>Poppins SemiBold</vt:lpstr>
      <vt:lpstr>Arial</vt:lpstr>
      <vt:lpstr>Arial Black</vt:lpstr>
      <vt:lpstr>Verdana</vt:lpstr>
      <vt:lpstr>Poppins ExtraLight</vt:lpstr>
      <vt:lpstr>Calibri</vt:lpstr>
      <vt:lpstr>TULsote_ja_rakenneuudistus</vt:lpstr>
      <vt:lpstr>1_TULsote_ja_rakenneuudistus</vt:lpstr>
      <vt:lpstr>2_TULsote_ja_rakenneuudistus</vt:lpstr>
      <vt:lpstr>3_TULsote_ja_rakenneuudistus</vt:lpstr>
      <vt:lpstr>Office-teema</vt:lpstr>
      <vt:lpstr>Lasten ja nuorten mielenterveyspalveluiden kehittämisen tilannekatsaus   Lasten, nuorten ja perheiden palvelut -jaosto</vt:lpstr>
      <vt:lpstr>Lasten ja nuorten mielenterveys-, päihde- ja riippuvuuspalvelujen kehittäminen keskeinen strateginen tavoite (Hyvinvointialueen talousarvio 2023)</vt:lpstr>
      <vt:lpstr>Ajankohtainen tilanne ja tarve jatkokehittämiselle (1/2)</vt:lpstr>
      <vt:lpstr>Ajankohtainen tilanne ja tarve jatkokehittämiselle (2/2)</vt:lpstr>
      <vt:lpstr>Miten olemme lähteneet liikkeelle?</vt:lpstr>
      <vt:lpstr>Palveluketjujen ja -polkujen jäsentäminen ja kuvaaminen auttaa tarjoamaan asiakkaan tilanteeseen sopivan,            oikea-aikaisen sekä vaikuttavan palvelun</vt:lpstr>
      <vt:lpstr>Palveluketjun/polun jäsennys on käynnissä </vt:lpstr>
      <vt:lpstr>Mielenterveys-,päihde- ja riippuvuuspalvelujen rakenteen jäsentäminen</vt:lpstr>
      <vt:lpstr>Lasten- ja nuorten MTPR palvelujen porrastus lainsäädännön ja järjestämisvastuun näkökulmasta</vt:lpstr>
      <vt:lpstr>Uuden palvelurakenteen tavoitteena on vahvistaa asiakaslähtöistä yhdessä tekemistä </vt:lpstr>
      <vt:lpstr>PowerPoint-esitys</vt:lpstr>
      <vt:lpstr>Toimintatavan muutos aiheuttaa väistämättä muutoksia palvelurakenteissa</vt:lpstr>
      <vt:lpstr>Kehittämisprosessi etenee syksyllä 2023 </vt:lpstr>
      <vt:lpstr>PowerPoint-esitys</vt:lpstr>
      <vt:lpstr>Kiitos!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Keponen Matti</dc:creator>
  <cp:lastModifiedBy>Lehtinen Hanna</cp:lastModifiedBy>
  <cp:revision>2</cp:revision>
  <dcterms:created xsi:type="dcterms:W3CDTF">2020-12-16T08:34:10Z</dcterms:created>
  <dcterms:modified xsi:type="dcterms:W3CDTF">2023-08-30T16:49:25Z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0x010100F7ABBE99B1E61A4A9FFAECCAF5764F3E</vt:lpwstr>
  </property>
  <property fmtid="{D5CDD505-2E9C-101B-9397-08002B2CF9AE}" pid="3" name="MediaServiceImageTags">
    <vt:lpwstr/>
  </property>
  <property fmtid="{D5CDD505-2E9C-101B-9397-08002B2CF9AE}" pid="4" name="Order">
    <vt:r8>128000</vt:r8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2023-01-22T12:41:20Z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7cbe7314-9eec-453e-aa25-b39667b2f68f</vt:lpwstr>
  </property>
  <property fmtid="{D5CDD505-2E9C-101B-9397-08002B2CF9AE}" pid="10" name="MSIP_Label_defa4170-0d19-0005-0004-bc88714345d2_ActionId">
    <vt:lpwstr>9f456c8b-b015-4b98-8423-f46d2079b337</vt:lpwstr>
  </property>
  <property fmtid="{D5CDD505-2E9C-101B-9397-08002B2CF9AE}" pid="11" name="MSIP_Label_defa4170-0d19-0005-0004-bc88714345d2_ContentBits">
    <vt:lpwstr>0</vt:lpwstr>
  </property>
</Properties>
</file>